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8"/>
  </p:notesMasterIdLst>
  <p:sldIdLst>
    <p:sldId id="256" r:id="rId2"/>
    <p:sldId id="261" r:id="rId3"/>
    <p:sldId id="262" r:id="rId4"/>
    <p:sldId id="263" r:id="rId5"/>
    <p:sldId id="257" r:id="rId6"/>
    <p:sldId id="27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4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2"/>
    <p:restoredTop sz="94722"/>
  </p:normalViewPr>
  <p:slideViewPr>
    <p:cSldViewPr snapToGrid="0" snapToObjects="1">
      <p:cViewPr varScale="1">
        <p:scale>
          <a:sx n="102" d="100"/>
          <a:sy n="102" d="100"/>
        </p:scale>
        <p:origin x="1224"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14843A-88D7-44FA-A269-5205051AF6CF}" type="datetimeFigureOut">
              <a:rPr lang="nl-NL" smtClean="0"/>
              <a:t>29-1-2020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AF2ED8-66F4-4E15-B862-E54B00FE1776}" type="slidenum">
              <a:rPr lang="nl-NL" smtClean="0"/>
              <a:t>‹nr.›</a:t>
            </a:fld>
            <a:endParaRPr lang="nl-NL"/>
          </a:p>
        </p:txBody>
      </p:sp>
    </p:spTree>
    <p:extLst>
      <p:ext uri="{BB962C8B-B14F-4D97-AF65-F5344CB8AC3E}">
        <p14:creationId xmlns:p14="http://schemas.microsoft.com/office/powerpoint/2010/main" val="1454024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32AF2ED8-66F4-4E15-B862-E54B00FE1776}" type="slidenum">
              <a:rPr lang="nl-NL" smtClean="0"/>
              <a:t>1</a:t>
            </a:fld>
            <a:endParaRPr lang="nl-NL"/>
          </a:p>
        </p:txBody>
      </p:sp>
    </p:spTree>
    <p:extLst>
      <p:ext uri="{BB962C8B-B14F-4D97-AF65-F5344CB8AC3E}">
        <p14:creationId xmlns:p14="http://schemas.microsoft.com/office/powerpoint/2010/main" val="3916240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400549"/>
            <a:ext cx="5486400" cy="4421717"/>
          </a:xfrm>
        </p:spPr>
        <p:txBody>
          <a:bodyPr/>
          <a:lstStyle/>
          <a:p>
            <a:r>
              <a:rPr lang="nl-NL" dirty="0"/>
              <a:t>Iedereen welkom heten</a:t>
            </a:r>
          </a:p>
          <a:p>
            <a:r>
              <a:rPr lang="nl-NL" dirty="0"/>
              <a:t>Enorm leuk dat er zoveel mensen zich aangemeld hebben.</a:t>
            </a:r>
          </a:p>
          <a:p>
            <a:r>
              <a:rPr lang="nl-NL" dirty="0"/>
              <a:t>Dat geeft aan dat zorgplein wel leeft</a:t>
            </a:r>
          </a:p>
          <a:p>
            <a:r>
              <a:rPr lang="nl-NL" dirty="0"/>
              <a:t>Maar toch ook weer niet</a:t>
            </a:r>
          </a:p>
          <a:p>
            <a:r>
              <a:rPr lang="nl-NL" dirty="0"/>
              <a:t>Want wat weten we van elkaar</a:t>
            </a:r>
          </a:p>
          <a:p>
            <a:r>
              <a:rPr lang="nl-NL" dirty="0"/>
              <a:t>Zorgpaden zijn gemaakt maar gebruiken we die ook</a:t>
            </a:r>
          </a:p>
          <a:p>
            <a:r>
              <a:rPr lang="nl-NL" dirty="0"/>
              <a:t>Daar gaan we vanavond aan werken</a:t>
            </a:r>
          </a:p>
          <a:p>
            <a:r>
              <a:rPr lang="nl-NL" dirty="0"/>
              <a:t>We hebben jullie ook welkom geheten met een klein presentje</a:t>
            </a:r>
          </a:p>
          <a:p>
            <a:r>
              <a:rPr lang="nl-NL" dirty="0"/>
              <a:t>Een presentje met een doel</a:t>
            </a:r>
          </a:p>
          <a:p>
            <a:r>
              <a:rPr lang="nl-NL" dirty="0"/>
              <a:t>Een puzzel omdat we denken dat het behouden en zinvol maken van Zorgplein een hele puzzel is.</a:t>
            </a:r>
          </a:p>
          <a:p>
            <a:r>
              <a:rPr lang="nl-NL" dirty="0"/>
              <a:t>Maar daar gaan we vanavond een eerste aanzet toe geven om te kijken wat we nu en in de toekomst zinvol met zorgplein om kunnen gaan en er allen ons voordeel mee kunnen gaan doen.</a:t>
            </a:r>
          </a:p>
          <a:p>
            <a:r>
              <a:rPr lang="nl-NL" dirty="0"/>
              <a:t>Het is leuk om te zien wat er gebeurd als je elke discipline de opdracht geeft om “kerntaken te benoemen. Dan komen er grappige dingen uit. Maar ik denk </a:t>
            </a:r>
            <a:r>
              <a:rPr lang="nl-NL" dirty="0" err="1"/>
              <a:t>ndat</a:t>
            </a:r>
            <a:r>
              <a:rPr lang="nl-NL" dirty="0"/>
              <a:t> niemand echt de elevator pitch overleeft. De ene is te lang, de andere te vaag wat daardoor bij </a:t>
            </a:r>
            <a:r>
              <a:rPr lang="nl-NL" dirty="0" err="1"/>
              <a:t>leke</a:t>
            </a:r>
            <a:r>
              <a:rPr lang="nl-NL" dirty="0"/>
              <a:t> discipline kan passen en de andere te moeilijke termen die de andere mogelijk niet kent. Daar gaan we dus zo mee aan de slag.</a:t>
            </a:r>
          </a:p>
          <a:p>
            <a:endParaRPr lang="nl-NL" dirty="0"/>
          </a:p>
          <a:p>
            <a:r>
              <a:rPr lang="nl-NL" dirty="0"/>
              <a:t>Lisette en ik hopen voor jullie een leuk programma in elkaar gezet te hebben. Maar dat horen we van jullie op het eind graag terug of dat ook zo was. </a:t>
            </a:r>
          </a:p>
          <a:p>
            <a:endParaRPr lang="nl-NL" dirty="0"/>
          </a:p>
        </p:txBody>
      </p:sp>
      <p:sp>
        <p:nvSpPr>
          <p:cNvPr id="4" name="Tijdelijke aanduiding voor dianummer 3"/>
          <p:cNvSpPr>
            <a:spLocks noGrp="1"/>
          </p:cNvSpPr>
          <p:nvPr>
            <p:ph type="sldNum" sz="quarter" idx="10"/>
          </p:nvPr>
        </p:nvSpPr>
        <p:spPr/>
        <p:txBody>
          <a:bodyPr/>
          <a:lstStyle/>
          <a:p>
            <a:fld id="{BC41E630-F99D-4825-88D5-B17E7A72F94C}" type="slidenum">
              <a:rPr lang="nl-NL" smtClean="0"/>
              <a:t>2</a:t>
            </a:fld>
            <a:endParaRPr lang="nl-NL"/>
          </a:p>
        </p:txBody>
      </p:sp>
    </p:spTree>
    <p:extLst>
      <p:ext uri="{BB962C8B-B14F-4D97-AF65-F5344CB8AC3E}">
        <p14:creationId xmlns:p14="http://schemas.microsoft.com/office/powerpoint/2010/main" val="1801469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even kort benoemen.</a:t>
            </a:r>
          </a:p>
        </p:txBody>
      </p:sp>
      <p:sp>
        <p:nvSpPr>
          <p:cNvPr id="4" name="Tijdelijke aanduiding voor dianummer 3"/>
          <p:cNvSpPr>
            <a:spLocks noGrp="1"/>
          </p:cNvSpPr>
          <p:nvPr>
            <p:ph type="sldNum" sz="quarter" idx="10"/>
          </p:nvPr>
        </p:nvSpPr>
        <p:spPr/>
        <p:txBody>
          <a:bodyPr/>
          <a:lstStyle/>
          <a:p>
            <a:fld id="{BC41E630-F99D-4825-88D5-B17E7A72F94C}" type="slidenum">
              <a:rPr lang="nl-NL" smtClean="0"/>
              <a:t>3</a:t>
            </a:fld>
            <a:endParaRPr lang="nl-NL"/>
          </a:p>
        </p:txBody>
      </p:sp>
    </p:spTree>
    <p:extLst>
      <p:ext uri="{BB962C8B-B14F-4D97-AF65-F5344CB8AC3E}">
        <p14:creationId xmlns:p14="http://schemas.microsoft.com/office/powerpoint/2010/main" val="3526001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even kort benoemen.</a:t>
            </a:r>
          </a:p>
        </p:txBody>
      </p:sp>
      <p:sp>
        <p:nvSpPr>
          <p:cNvPr id="4" name="Tijdelijke aanduiding voor dianummer 3"/>
          <p:cNvSpPr>
            <a:spLocks noGrp="1"/>
          </p:cNvSpPr>
          <p:nvPr>
            <p:ph type="sldNum" sz="quarter" idx="10"/>
          </p:nvPr>
        </p:nvSpPr>
        <p:spPr/>
        <p:txBody>
          <a:bodyPr/>
          <a:lstStyle/>
          <a:p>
            <a:fld id="{BC41E630-F99D-4825-88D5-B17E7A72F94C}" type="slidenum">
              <a:rPr lang="nl-NL" smtClean="0"/>
              <a:t>4</a:t>
            </a:fld>
            <a:endParaRPr lang="nl-NL"/>
          </a:p>
        </p:txBody>
      </p:sp>
    </p:spTree>
    <p:extLst>
      <p:ext uri="{BB962C8B-B14F-4D97-AF65-F5344CB8AC3E}">
        <p14:creationId xmlns:p14="http://schemas.microsoft.com/office/powerpoint/2010/main" val="2743728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2AF2ED8-66F4-4E15-B862-E54B00FE1776}" type="slidenum">
              <a:rPr lang="nl-NL" smtClean="0"/>
              <a:t>6</a:t>
            </a:fld>
            <a:endParaRPr lang="nl-NL"/>
          </a:p>
        </p:txBody>
      </p:sp>
    </p:spTree>
    <p:extLst>
      <p:ext uri="{BB962C8B-B14F-4D97-AF65-F5344CB8AC3E}">
        <p14:creationId xmlns:p14="http://schemas.microsoft.com/office/powerpoint/2010/main" val="23010732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93B90F8-D3CD-4040-B067-DFD5A81C7E59}"/>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3234516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F21D134-AE15-3140-B044-CCF0BFB69009}"/>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2974489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E6BAA37-E707-5842-954D-0D814F8EAE6B}"/>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2359891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B85DADD-1529-2845-976E-1EC75B0D2B66}"/>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157740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96B6038-CC9B-F240-8233-50DBDD71E705}"/>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1759633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4662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E56B3B-24A1-4548-B69F-81503DEADB76}"/>
              </a:ext>
            </a:extLst>
          </p:cNvPr>
          <p:cNvSpPr>
            <a:spLocks noGrp="1"/>
          </p:cNvSpPr>
          <p:nvPr>
            <p:ph type="title"/>
          </p:nvPr>
        </p:nvSpPr>
        <p:spPr>
          <a:xfrm>
            <a:off x="628650" y="365126"/>
            <a:ext cx="7886700" cy="1325563"/>
          </a:xfrm>
          <a:prstGeom prst="rect">
            <a:avLst/>
          </a:prstGeom>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277CD53-15EA-4854-8773-8D5180F96659}"/>
              </a:ext>
            </a:extLst>
          </p:cNvPr>
          <p:cNvSpPr>
            <a:spLocks noGrp="1"/>
          </p:cNvSpPr>
          <p:nvPr>
            <p:ph type="dt" sz="half" idx="10"/>
          </p:nvPr>
        </p:nvSpPr>
        <p:spPr>
          <a:xfrm>
            <a:off x="628650" y="6356351"/>
            <a:ext cx="2057400" cy="365125"/>
          </a:xfrm>
          <a:prstGeom prst="rect">
            <a:avLst/>
          </a:prstGeom>
        </p:spPr>
        <p:txBody>
          <a:bodyPr/>
          <a:lstStyle/>
          <a:p>
            <a:fld id="{2A30531C-FA0C-49C3-A223-F6E303A33C9F}" type="datetimeFigureOut">
              <a:rPr lang="nl-NL" smtClean="0"/>
              <a:t>29-1-2020</a:t>
            </a:fld>
            <a:endParaRPr lang="nl-NL"/>
          </a:p>
        </p:txBody>
      </p:sp>
      <p:sp>
        <p:nvSpPr>
          <p:cNvPr id="4" name="Tijdelijke aanduiding voor voettekst 3">
            <a:extLst>
              <a:ext uri="{FF2B5EF4-FFF2-40B4-BE49-F238E27FC236}">
                <a16:creationId xmlns:a16="http://schemas.microsoft.com/office/drawing/2014/main" id="{F484CDEF-881D-47EF-BAD4-41E3A62D4E7B}"/>
              </a:ext>
            </a:extLst>
          </p:cNvPr>
          <p:cNvSpPr>
            <a:spLocks noGrp="1"/>
          </p:cNvSpPr>
          <p:nvPr>
            <p:ph type="ftr" sz="quarter" idx="11"/>
          </p:nvPr>
        </p:nvSpPr>
        <p:spPr>
          <a:xfrm>
            <a:off x="3028950" y="6356351"/>
            <a:ext cx="3086100" cy="365125"/>
          </a:xfrm>
          <a:prstGeom prst="rect">
            <a:avLst/>
          </a:prstGeom>
        </p:spPr>
        <p:txBody>
          <a:bodyPr/>
          <a:lstStyle/>
          <a:p>
            <a:endParaRPr lang="nl-NL"/>
          </a:p>
        </p:txBody>
      </p:sp>
      <p:sp>
        <p:nvSpPr>
          <p:cNvPr id="5" name="Tijdelijke aanduiding voor dianummer 4">
            <a:extLst>
              <a:ext uri="{FF2B5EF4-FFF2-40B4-BE49-F238E27FC236}">
                <a16:creationId xmlns:a16="http://schemas.microsoft.com/office/drawing/2014/main" id="{3BA2D3E1-6D2A-4B40-9885-1706AF9C3AAF}"/>
              </a:ext>
            </a:extLst>
          </p:cNvPr>
          <p:cNvSpPr>
            <a:spLocks noGrp="1"/>
          </p:cNvSpPr>
          <p:nvPr>
            <p:ph type="sldNum" sz="quarter" idx="12"/>
          </p:nvPr>
        </p:nvSpPr>
        <p:spPr>
          <a:xfrm>
            <a:off x="6457950" y="6356351"/>
            <a:ext cx="2057400" cy="365125"/>
          </a:xfrm>
          <a:prstGeom prst="rect">
            <a:avLst/>
          </a:prstGeom>
        </p:spPr>
        <p:txBody>
          <a:bodyPr/>
          <a:lstStyle/>
          <a:p>
            <a:fld id="{01D4908F-6D07-460E-881E-ED269A012467}" type="slidenum">
              <a:rPr lang="nl-NL" smtClean="0"/>
              <a:t>‹nr.›</a:t>
            </a:fld>
            <a:endParaRPr lang="nl-NL"/>
          </a:p>
        </p:txBody>
      </p:sp>
    </p:spTree>
    <p:extLst>
      <p:ext uri="{BB962C8B-B14F-4D97-AF65-F5344CB8AC3E}">
        <p14:creationId xmlns:p14="http://schemas.microsoft.com/office/powerpoint/2010/main" val="2506449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94385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6" r:id="rId4"/>
    <p:sldLayoutId id="2147483671" r:id="rId5"/>
    <p:sldLayoutId id="2147483672" r:id="rId6"/>
    <p:sldLayoutId id="2147483680"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B8213D-BF0B-2F4D-A02C-9BCD0D3FECE0}"/>
              </a:ext>
            </a:extLst>
          </p:cNvPr>
          <p:cNvSpPr txBox="1"/>
          <p:nvPr/>
        </p:nvSpPr>
        <p:spPr>
          <a:xfrm>
            <a:off x="1710420" y="5390866"/>
            <a:ext cx="6505533" cy="769441"/>
          </a:xfrm>
          <a:prstGeom prst="rect">
            <a:avLst/>
          </a:prstGeom>
          <a:noFill/>
        </p:spPr>
        <p:txBody>
          <a:bodyPr wrap="square" rtlCol="0">
            <a:spAutoFit/>
          </a:bodyPr>
          <a:lstStyle/>
          <a:p>
            <a:pPr algn="ctr"/>
            <a:r>
              <a:rPr lang="en-US" sz="4400" b="1" dirty="0" err="1">
                <a:solidFill>
                  <a:schemeClr val="bg1"/>
                </a:solidFill>
              </a:rPr>
              <a:t>Doelen</a:t>
            </a:r>
            <a:r>
              <a:rPr lang="en-US" sz="4400" b="1" dirty="0">
                <a:solidFill>
                  <a:schemeClr val="bg1"/>
                </a:solidFill>
              </a:rPr>
              <a:t> en </a:t>
            </a:r>
            <a:r>
              <a:rPr lang="en-US" sz="4400" b="1" dirty="0" err="1">
                <a:solidFill>
                  <a:schemeClr val="bg1"/>
                </a:solidFill>
              </a:rPr>
              <a:t>communiceren</a:t>
            </a:r>
            <a:endParaRPr lang="en-US" sz="4400" b="1" dirty="0">
              <a:solidFill>
                <a:schemeClr val="bg1"/>
              </a:solidFill>
            </a:endParaRPr>
          </a:p>
        </p:txBody>
      </p:sp>
    </p:spTree>
    <p:extLst>
      <p:ext uri="{BB962C8B-B14F-4D97-AF65-F5344CB8AC3E}">
        <p14:creationId xmlns:p14="http://schemas.microsoft.com/office/powerpoint/2010/main" val="284427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E4BE-D2BE-4349-BE54-F207F5030832}"/>
              </a:ext>
            </a:extLst>
          </p:cNvPr>
          <p:cNvSpPr txBox="1">
            <a:spLocks/>
          </p:cNvSpPr>
          <p:nvPr/>
        </p:nvSpPr>
        <p:spPr>
          <a:xfrm>
            <a:off x="812801" y="1801748"/>
            <a:ext cx="7711016" cy="860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294D87"/>
                </a:solidFill>
                <a:latin typeface="+mn-lt"/>
              </a:rPr>
              <a:t>Welkom</a:t>
            </a:r>
          </a:p>
        </p:txBody>
      </p:sp>
      <p:sp>
        <p:nvSpPr>
          <p:cNvPr id="3" name="Content Placeholder 2">
            <a:extLst>
              <a:ext uri="{FF2B5EF4-FFF2-40B4-BE49-F238E27FC236}">
                <a16:creationId xmlns:a16="http://schemas.microsoft.com/office/drawing/2014/main" id="{8D5491C1-45D9-2C4D-A035-0CC7937536F7}"/>
              </a:ext>
            </a:extLst>
          </p:cNvPr>
          <p:cNvSpPr txBox="1">
            <a:spLocks/>
          </p:cNvSpPr>
          <p:nvPr/>
        </p:nvSpPr>
        <p:spPr>
          <a:xfrm>
            <a:off x="812801" y="2529511"/>
            <a:ext cx="7711016" cy="355739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3e </a:t>
            </a:r>
            <a:r>
              <a:rPr lang="en-US" b="1" dirty="0" err="1">
                <a:solidFill>
                  <a:schemeClr val="accent5">
                    <a:lumMod val="75000"/>
                  </a:schemeClr>
                </a:solidFill>
                <a:latin typeface="+mj-lt"/>
              </a:rPr>
              <a:t>bijeenkomst</a:t>
            </a:r>
            <a:endParaRPr lang="en-US" b="1" dirty="0">
              <a:solidFill>
                <a:schemeClr val="accent5">
                  <a:lumMod val="75000"/>
                </a:schemeClr>
              </a:solidFill>
              <a:latin typeface="+mj-lt"/>
            </a:endParaRPr>
          </a:p>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a:t>
            </a:r>
            <a:r>
              <a:rPr lang="en-US" b="1" dirty="0" err="1">
                <a:solidFill>
                  <a:schemeClr val="accent5">
                    <a:lumMod val="75000"/>
                  </a:schemeClr>
                </a:solidFill>
                <a:latin typeface="+mj-lt"/>
              </a:rPr>
              <a:t>utopie</a:t>
            </a:r>
            <a:r>
              <a:rPr lang="en-US" b="1" dirty="0">
                <a:solidFill>
                  <a:schemeClr val="accent5">
                    <a:lumMod val="75000"/>
                  </a:schemeClr>
                </a:solidFill>
                <a:latin typeface="+mj-lt"/>
              </a:rPr>
              <a:t> </a:t>
            </a:r>
            <a:r>
              <a:rPr lang="en-US" b="1" dirty="0" err="1">
                <a:solidFill>
                  <a:schemeClr val="accent5">
                    <a:lumMod val="75000"/>
                  </a:schemeClr>
                </a:solidFill>
                <a:latin typeface="+mj-lt"/>
              </a:rPr>
              <a:t>dat</a:t>
            </a:r>
            <a:r>
              <a:rPr lang="en-US" b="1" dirty="0">
                <a:solidFill>
                  <a:schemeClr val="accent5">
                    <a:lumMod val="75000"/>
                  </a:schemeClr>
                </a:solidFill>
                <a:latin typeface="+mj-lt"/>
              </a:rPr>
              <a:t> </a:t>
            </a:r>
            <a:r>
              <a:rPr lang="en-US" b="1" dirty="0" err="1">
                <a:solidFill>
                  <a:schemeClr val="accent5">
                    <a:lumMod val="75000"/>
                  </a:schemeClr>
                </a:solidFill>
                <a:latin typeface="+mj-lt"/>
              </a:rPr>
              <a:t>iedereen</a:t>
            </a:r>
            <a:r>
              <a:rPr lang="en-US" b="1" dirty="0">
                <a:solidFill>
                  <a:schemeClr val="accent5">
                    <a:lumMod val="75000"/>
                  </a:schemeClr>
                </a:solidFill>
                <a:latin typeface="+mj-lt"/>
              </a:rPr>
              <a:t> </a:t>
            </a:r>
            <a:r>
              <a:rPr lang="en-US" b="1" dirty="0" err="1">
                <a:solidFill>
                  <a:schemeClr val="accent5">
                    <a:lumMod val="75000"/>
                  </a:schemeClr>
                </a:solidFill>
                <a:latin typeface="+mj-lt"/>
              </a:rPr>
              <a:t>aanwezig</a:t>
            </a:r>
            <a:r>
              <a:rPr lang="en-US" b="1" dirty="0">
                <a:solidFill>
                  <a:schemeClr val="accent5">
                    <a:lumMod val="75000"/>
                  </a:schemeClr>
                </a:solidFill>
                <a:latin typeface="+mj-lt"/>
              </a:rPr>
              <a:t> </a:t>
            </a:r>
            <a:r>
              <a:rPr lang="en-US" b="1" dirty="0" err="1">
                <a:solidFill>
                  <a:schemeClr val="accent5">
                    <a:lumMod val="75000"/>
                  </a:schemeClr>
                </a:solidFill>
                <a:latin typeface="+mj-lt"/>
              </a:rPr>
              <a:t>zou</a:t>
            </a:r>
            <a:r>
              <a:rPr lang="en-US" b="1" dirty="0">
                <a:solidFill>
                  <a:schemeClr val="accent5">
                    <a:lumMod val="75000"/>
                  </a:schemeClr>
                </a:solidFill>
                <a:latin typeface="+mj-lt"/>
              </a:rPr>
              <a:t> </a:t>
            </a:r>
            <a:r>
              <a:rPr lang="en-US" b="1" dirty="0" err="1">
                <a:solidFill>
                  <a:schemeClr val="accent5">
                    <a:lumMod val="75000"/>
                  </a:schemeClr>
                </a:solidFill>
                <a:latin typeface="+mj-lt"/>
              </a:rPr>
              <a:t>zijn</a:t>
            </a:r>
            <a:endParaRPr lang="en-US" b="1" dirty="0">
              <a:solidFill>
                <a:schemeClr val="accent5">
                  <a:lumMod val="75000"/>
                </a:schemeClr>
              </a:solidFill>
              <a:latin typeface="+mj-lt"/>
            </a:endParaRPr>
          </a:p>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a:t>
            </a:r>
            <a:r>
              <a:rPr lang="en-US" b="1" dirty="0" err="1">
                <a:solidFill>
                  <a:schemeClr val="accent5">
                    <a:lumMod val="75000"/>
                  </a:schemeClr>
                </a:solidFill>
                <a:latin typeface="+mj-lt"/>
              </a:rPr>
              <a:t>werken</a:t>
            </a:r>
            <a:r>
              <a:rPr lang="en-US" b="1" dirty="0">
                <a:solidFill>
                  <a:schemeClr val="accent5">
                    <a:lumMod val="75000"/>
                  </a:schemeClr>
                </a:solidFill>
                <a:latin typeface="+mj-lt"/>
              </a:rPr>
              <a:t> </a:t>
            </a:r>
            <a:r>
              <a:rPr lang="en-US" b="1" dirty="0" err="1">
                <a:solidFill>
                  <a:schemeClr val="accent5">
                    <a:lumMod val="75000"/>
                  </a:schemeClr>
                </a:solidFill>
                <a:latin typeface="+mj-lt"/>
              </a:rPr>
              <a:t>aan</a:t>
            </a:r>
            <a:r>
              <a:rPr lang="en-US" b="1" dirty="0">
                <a:solidFill>
                  <a:schemeClr val="accent5">
                    <a:lumMod val="75000"/>
                  </a:schemeClr>
                </a:solidFill>
                <a:latin typeface="+mj-lt"/>
              </a:rPr>
              <a:t> </a:t>
            </a:r>
            <a:r>
              <a:rPr lang="en-US" b="1" dirty="0" err="1">
                <a:solidFill>
                  <a:schemeClr val="accent5">
                    <a:lumMod val="75000"/>
                  </a:schemeClr>
                </a:solidFill>
                <a:latin typeface="+mj-lt"/>
              </a:rPr>
              <a:t>opgestelde</a:t>
            </a:r>
            <a:r>
              <a:rPr lang="en-US" b="1" dirty="0">
                <a:solidFill>
                  <a:schemeClr val="accent5">
                    <a:lumMod val="75000"/>
                  </a:schemeClr>
                </a:solidFill>
                <a:latin typeface="+mj-lt"/>
              </a:rPr>
              <a:t> </a:t>
            </a:r>
            <a:r>
              <a:rPr lang="en-US" b="1" dirty="0" err="1">
                <a:solidFill>
                  <a:schemeClr val="accent5">
                    <a:lumMod val="75000"/>
                  </a:schemeClr>
                </a:solidFill>
                <a:latin typeface="+mj-lt"/>
              </a:rPr>
              <a:t>doelen</a:t>
            </a:r>
            <a:endParaRPr lang="en-US" b="1" dirty="0">
              <a:solidFill>
                <a:schemeClr val="accent5">
                  <a:lumMod val="75000"/>
                </a:schemeClr>
              </a:solidFill>
              <a:latin typeface="+mj-lt"/>
            </a:endParaRPr>
          </a:p>
          <a:p>
            <a:pPr>
              <a:lnSpc>
                <a:spcPct val="170000"/>
              </a:lnSpc>
              <a:spcBef>
                <a:spcPts val="0"/>
              </a:spcBef>
              <a:buFont typeface="Wingdings" panose="05000000000000000000" pitchFamily="2" charset="2"/>
              <a:buChar char="q"/>
            </a:pPr>
            <a:endParaRPr lang="en-US" b="1" dirty="0">
              <a:solidFill>
                <a:schemeClr val="accent5">
                  <a:lumMod val="75000"/>
                </a:schemeClr>
              </a:solidFill>
              <a:latin typeface="+mj-lt"/>
            </a:endParaRPr>
          </a:p>
          <a:p>
            <a:pPr marL="0" indent="0">
              <a:lnSpc>
                <a:spcPct val="170000"/>
              </a:lnSpc>
              <a:spcBef>
                <a:spcPts val="0"/>
              </a:spcBef>
              <a:buNone/>
            </a:pPr>
            <a:endParaRPr lang="en-US" b="1" dirty="0">
              <a:solidFill>
                <a:schemeClr val="accent5">
                  <a:lumMod val="75000"/>
                </a:schemeClr>
              </a:solidFill>
              <a:latin typeface="+mj-lt"/>
            </a:endParaRPr>
          </a:p>
          <a:p>
            <a:pPr>
              <a:lnSpc>
                <a:spcPct val="170000"/>
              </a:lnSpc>
              <a:spcBef>
                <a:spcPts val="0"/>
              </a:spcBef>
              <a:buFontTx/>
              <a:buChar char="-"/>
            </a:pPr>
            <a:endParaRPr lang="en-US" b="1" dirty="0">
              <a:solidFill>
                <a:schemeClr val="accent5">
                  <a:lumMod val="75000"/>
                </a:schemeClr>
              </a:solidFill>
              <a:latin typeface="+mj-lt"/>
            </a:endParaRPr>
          </a:p>
          <a:p>
            <a:pPr>
              <a:lnSpc>
                <a:spcPct val="170000"/>
              </a:lnSpc>
              <a:spcBef>
                <a:spcPts val="0"/>
              </a:spcBef>
              <a:buFontTx/>
              <a:buChar char="-"/>
            </a:pPr>
            <a:endParaRPr lang="en-US" b="1" dirty="0">
              <a:solidFill>
                <a:schemeClr val="accent5">
                  <a:lumMod val="75000"/>
                </a:schemeClr>
              </a:solidFill>
              <a:latin typeface="+mj-lt"/>
            </a:endParaRPr>
          </a:p>
          <a:p>
            <a:pPr>
              <a:lnSpc>
                <a:spcPct val="170000"/>
              </a:lnSpc>
              <a:spcBef>
                <a:spcPts val="0"/>
              </a:spcBef>
              <a:buFontTx/>
              <a:buChar char="-"/>
            </a:pPr>
            <a:endParaRPr lang="en-US" dirty="0">
              <a:latin typeface="+mj-lt"/>
            </a:endParaRPr>
          </a:p>
        </p:txBody>
      </p:sp>
    </p:spTree>
    <p:extLst>
      <p:ext uri="{BB962C8B-B14F-4D97-AF65-F5344CB8AC3E}">
        <p14:creationId xmlns:p14="http://schemas.microsoft.com/office/powerpoint/2010/main" val="399904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DA151-D6DB-4440-B657-7F78B981EC11}"/>
              </a:ext>
            </a:extLst>
          </p:cNvPr>
          <p:cNvSpPr txBox="1">
            <a:spLocks/>
          </p:cNvSpPr>
          <p:nvPr/>
        </p:nvSpPr>
        <p:spPr>
          <a:xfrm>
            <a:off x="804334" y="933948"/>
            <a:ext cx="7711016" cy="860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err="1">
                <a:solidFill>
                  <a:srgbClr val="294D87"/>
                </a:solidFill>
                <a:latin typeface="+mn-lt"/>
              </a:rPr>
              <a:t>Programma</a:t>
            </a:r>
            <a:endParaRPr lang="en-US" b="1" dirty="0">
              <a:solidFill>
                <a:srgbClr val="294D87"/>
              </a:solidFill>
              <a:latin typeface="+mn-lt"/>
            </a:endParaRPr>
          </a:p>
        </p:txBody>
      </p:sp>
      <p:sp>
        <p:nvSpPr>
          <p:cNvPr id="3" name="Content Placeholder 2">
            <a:extLst>
              <a:ext uri="{FF2B5EF4-FFF2-40B4-BE49-F238E27FC236}">
                <a16:creationId xmlns:a16="http://schemas.microsoft.com/office/drawing/2014/main" id="{F32EFA28-96DA-2B48-AEB0-96D8448C872B}"/>
              </a:ext>
            </a:extLst>
          </p:cNvPr>
          <p:cNvSpPr txBox="1">
            <a:spLocks/>
          </p:cNvSpPr>
          <p:nvPr/>
        </p:nvSpPr>
        <p:spPr>
          <a:xfrm>
            <a:off x="804334" y="1917732"/>
            <a:ext cx="7711016" cy="5124513"/>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17.30 – 18.00  </a:t>
            </a:r>
            <a:r>
              <a:rPr lang="en-US" sz="4400" b="1" dirty="0" err="1">
                <a:solidFill>
                  <a:schemeClr val="accent5">
                    <a:lumMod val="75000"/>
                  </a:schemeClr>
                </a:solidFill>
                <a:latin typeface="+mj-lt"/>
              </a:rPr>
              <a:t>uur</a:t>
            </a: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Inloop</a:t>
            </a:r>
            <a:r>
              <a:rPr lang="en-US" sz="4400" b="1" dirty="0">
                <a:solidFill>
                  <a:schemeClr val="accent5">
                    <a:lumMod val="75000"/>
                  </a:schemeClr>
                </a:solidFill>
                <a:latin typeface="+mj-lt"/>
              </a:rPr>
              <a:t> en </a:t>
            </a:r>
            <a:r>
              <a:rPr lang="en-US" sz="4400" b="1" dirty="0" err="1">
                <a:solidFill>
                  <a:schemeClr val="accent5">
                    <a:lumMod val="75000"/>
                  </a:schemeClr>
                </a:solidFill>
                <a:latin typeface="+mj-lt"/>
              </a:rPr>
              <a:t>soep</a:t>
            </a:r>
            <a:r>
              <a:rPr lang="en-US" sz="4400" b="1" dirty="0">
                <a:solidFill>
                  <a:schemeClr val="accent5">
                    <a:lumMod val="75000"/>
                  </a:schemeClr>
                </a:solidFill>
                <a:latin typeface="+mj-lt"/>
              </a:rPr>
              <a:t> en </a:t>
            </a:r>
            <a:r>
              <a:rPr lang="en-US" sz="4400" b="1" dirty="0" err="1">
                <a:solidFill>
                  <a:schemeClr val="accent5">
                    <a:lumMod val="75000"/>
                  </a:schemeClr>
                </a:solidFill>
                <a:latin typeface="+mj-lt"/>
              </a:rPr>
              <a:t>broodjes</a:t>
            </a:r>
            <a:r>
              <a:rPr lang="en-US" sz="4400" b="1" dirty="0">
                <a:solidFill>
                  <a:schemeClr val="accent5">
                    <a:lumMod val="75000"/>
                  </a:schemeClr>
                </a:solidFill>
                <a:latin typeface="+mj-lt"/>
              </a:rPr>
              <a:t> </a:t>
            </a:r>
          </a:p>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18.00 – 18.10 </a:t>
            </a:r>
            <a:r>
              <a:rPr lang="en-US" sz="4400" b="1" dirty="0" err="1">
                <a:solidFill>
                  <a:schemeClr val="accent5">
                    <a:lumMod val="75000"/>
                  </a:schemeClr>
                </a:solidFill>
                <a:latin typeface="+mj-lt"/>
              </a:rPr>
              <a:t>uur</a:t>
            </a: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Introductie</a:t>
            </a:r>
            <a:r>
              <a:rPr lang="en-US" sz="4400" b="1" dirty="0">
                <a:solidFill>
                  <a:schemeClr val="accent5">
                    <a:lumMod val="75000"/>
                  </a:schemeClr>
                </a:solidFill>
                <a:latin typeface="+mj-lt"/>
              </a:rPr>
              <a:t> en agenda</a:t>
            </a:r>
          </a:p>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18.10 -  18.30 </a:t>
            </a:r>
            <a:r>
              <a:rPr lang="en-US" sz="4400" b="1" dirty="0" err="1">
                <a:solidFill>
                  <a:schemeClr val="accent5">
                    <a:lumMod val="75000"/>
                  </a:schemeClr>
                </a:solidFill>
                <a:latin typeface="+mj-lt"/>
              </a:rPr>
              <a:t>uur</a:t>
            </a: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Presentatie</a:t>
            </a:r>
            <a:r>
              <a:rPr lang="en-US" sz="4400" b="1" dirty="0">
                <a:solidFill>
                  <a:schemeClr val="accent5">
                    <a:lumMod val="75000"/>
                  </a:schemeClr>
                </a:solidFill>
                <a:latin typeface="+mj-lt"/>
              </a:rPr>
              <a:t> Lisette van der </a:t>
            </a:r>
          </a:p>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			Velpen – </a:t>
            </a:r>
            <a:r>
              <a:rPr lang="en-US" sz="4400" b="1" dirty="0" err="1">
                <a:solidFill>
                  <a:schemeClr val="accent5">
                    <a:lumMod val="75000"/>
                  </a:schemeClr>
                </a:solidFill>
                <a:latin typeface="+mj-lt"/>
              </a:rPr>
              <a:t>InAlmere</a:t>
            </a: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logopedie</a:t>
            </a:r>
            <a:endParaRPr lang="en-US" sz="4400" b="1" dirty="0">
              <a:solidFill>
                <a:schemeClr val="accent5">
                  <a:lumMod val="75000"/>
                </a:schemeClr>
              </a:solidFill>
              <a:latin typeface="+mj-lt"/>
            </a:endParaRPr>
          </a:p>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18.35 – 18.55 </a:t>
            </a:r>
            <a:r>
              <a:rPr lang="en-US" sz="4400" b="1" dirty="0" err="1">
                <a:solidFill>
                  <a:schemeClr val="accent5">
                    <a:lumMod val="75000"/>
                  </a:schemeClr>
                </a:solidFill>
                <a:latin typeface="+mj-lt"/>
              </a:rPr>
              <a:t>uur</a:t>
            </a: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Presentatie</a:t>
            </a:r>
            <a:r>
              <a:rPr lang="en-US" sz="4400" b="1" dirty="0">
                <a:solidFill>
                  <a:schemeClr val="accent5">
                    <a:lumMod val="75000"/>
                  </a:schemeClr>
                </a:solidFill>
                <a:latin typeface="+mj-lt"/>
              </a:rPr>
              <a:t> Judith Damen </a:t>
            </a:r>
          </a:p>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			Podotherapie Almere </a:t>
            </a:r>
          </a:p>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19.00 – 19.30 </a:t>
            </a:r>
            <a:r>
              <a:rPr lang="en-US" sz="4400" b="1" dirty="0" err="1">
                <a:solidFill>
                  <a:schemeClr val="accent5">
                    <a:lumMod val="75000"/>
                  </a:schemeClr>
                </a:solidFill>
                <a:latin typeface="+mj-lt"/>
              </a:rPr>
              <a:t>uur</a:t>
            </a: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Discussie</a:t>
            </a:r>
            <a:r>
              <a:rPr lang="en-US" sz="4400" b="1" dirty="0">
                <a:solidFill>
                  <a:schemeClr val="accent5">
                    <a:lumMod val="75000"/>
                  </a:schemeClr>
                </a:solidFill>
                <a:latin typeface="+mj-lt"/>
              </a:rPr>
              <a:t> – </a:t>
            </a:r>
            <a:r>
              <a:rPr lang="en-US" sz="4400" b="1" dirty="0" err="1">
                <a:solidFill>
                  <a:schemeClr val="accent5">
                    <a:lumMod val="75000"/>
                  </a:schemeClr>
                </a:solidFill>
                <a:latin typeface="+mj-lt"/>
              </a:rPr>
              <a:t>Napraten</a:t>
            </a:r>
            <a:endParaRPr lang="en-US" sz="4400" b="1" dirty="0">
              <a:solidFill>
                <a:schemeClr val="accent5">
                  <a:lumMod val="75000"/>
                </a:schemeClr>
              </a:solidFill>
              <a:latin typeface="+mj-lt"/>
            </a:endParaRPr>
          </a:p>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			hoe </a:t>
            </a:r>
            <a:r>
              <a:rPr lang="en-US" sz="4400" b="1" dirty="0" err="1">
                <a:solidFill>
                  <a:schemeClr val="accent5">
                    <a:lumMod val="75000"/>
                  </a:schemeClr>
                </a:solidFill>
                <a:latin typeface="+mj-lt"/>
              </a:rPr>
              <a:t>communiceren</a:t>
            </a:r>
            <a:r>
              <a:rPr lang="en-US" sz="4400" b="1" dirty="0">
                <a:solidFill>
                  <a:schemeClr val="accent5">
                    <a:lumMod val="75000"/>
                  </a:schemeClr>
                </a:solidFill>
                <a:latin typeface="+mj-lt"/>
              </a:rPr>
              <a:t> we met</a:t>
            </a:r>
          </a:p>
          <a:p>
            <a:pPr marL="0" indent="0">
              <a:lnSpc>
                <a:spcPct val="170000"/>
              </a:lnSpc>
              <a:spcBef>
                <a:spcPts val="0"/>
              </a:spcBef>
              <a:buFont typeface="Arial" panose="020B0604020202020204" pitchFamily="34" charset="0"/>
              <a:buNone/>
            </a:pP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elkaar</a:t>
            </a:r>
            <a:r>
              <a:rPr lang="en-US" sz="4400" b="1" dirty="0">
                <a:solidFill>
                  <a:schemeClr val="accent5">
                    <a:lumMod val="75000"/>
                  </a:schemeClr>
                </a:solidFill>
                <a:latin typeface="+mj-lt"/>
              </a:rPr>
              <a:t> op </a:t>
            </a:r>
            <a:r>
              <a:rPr lang="en-US" sz="4400" b="1" dirty="0" err="1">
                <a:solidFill>
                  <a:schemeClr val="accent5">
                    <a:lumMod val="75000"/>
                  </a:schemeClr>
                </a:solidFill>
                <a:latin typeface="+mj-lt"/>
              </a:rPr>
              <a:t>een</a:t>
            </a: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veilige</a:t>
            </a:r>
            <a:r>
              <a:rPr lang="en-US" sz="4400" b="1" dirty="0">
                <a:solidFill>
                  <a:schemeClr val="accent5">
                    <a:lumMod val="75000"/>
                  </a:schemeClr>
                </a:solidFill>
                <a:latin typeface="+mj-lt"/>
              </a:rPr>
              <a:t> en </a:t>
            </a:r>
            <a:r>
              <a:rPr lang="en-US" sz="4400" b="1" dirty="0" err="1">
                <a:solidFill>
                  <a:schemeClr val="accent5">
                    <a:lumMod val="75000"/>
                  </a:schemeClr>
                </a:solidFill>
                <a:latin typeface="+mj-lt"/>
              </a:rPr>
              <a:t>effieciente</a:t>
            </a:r>
            <a:r>
              <a:rPr lang="en-US" sz="4400" b="1" dirty="0">
                <a:solidFill>
                  <a:schemeClr val="accent5">
                    <a:lumMod val="75000"/>
                  </a:schemeClr>
                </a:solidFill>
                <a:latin typeface="+mj-lt"/>
              </a:rPr>
              <a:t> </a:t>
            </a:r>
            <a:r>
              <a:rPr lang="en-US" sz="4400" b="1" dirty="0" err="1">
                <a:solidFill>
                  <a:schemeClr val="accent5">
                    <a:lumMod val="75000"/>
                  </a:schemeClr>
                </a:solidFill>
                <a:latin typeface="+mj-lt"/>
              </a:rPr>
              <a:t>manier</a:t>
            </a:r>
            <a:endParaRPr lang="en-US" sz="4400" b="1" dirty="0">
              <a:solidFill>
                <a:schemeClr val="accent5">
                  <a:lumMod val="75000"/>
                </a:schemeClr>
              </a:solidFill>
              <a:latin typeface="+mj-lt"/>
            </a:endParaRPr>
          </a:p>
          <a:p>
            <a:pPr marL="0" indent="0">
              <a:lnSpc>
                <a:spcPct val="170000"/>
              </a:lnSpc>
              <a:spcBef>
                <a:spcPts val="0"/>
              </a:spcBef>
              <a:buFont typeface="Arial" panose="020B0604020202020204" pitchFamily="34" charset="0"/>
              <a:buNone/>
            </a:pPr>
            <a:endParaRPr lang="en-US" b="1" dirty="0">
              <a:solidFill>
                <a:schemeClr val="accent5">
                  <a:lumMod val="75000"/>
                </a:schemeClr>
              </a:solidFill>
              <a:latin typeface="+mj-lt"/>
            </a:endParaRPr>
          </a:p>
          <a:p>
            <a:pPr marL="0" indent="0">
              <a:lnSpc>
                <a:spcPct val="170000"/>
              </a:lnSpc>
              <a:spcBef>
                <a:spcPts val="0"/>
              </a:spcBef>
              <a:buFont typeface="Arial" panose="020B0604020202020204" pitchFamily="34" charset="0"/>
              <a:buNone/>
            </a:pPr>
            <a:endParaRPr lang="en-US" dirty="0">
              <a:latin typeface="+mj-lt"/>
            </a:endParaRPr>
          </a:p>
          <a:p>
            <a:pPr marL="0" indent="0">
              <a:lnSpc>
                <a:spcPct val="170000"/>
              </a:lnSpc>
              <a:spcBef>
                <a:spcPts val="0"/>
              </a:spcBef>
              <a:buFont typeface="Arial" panose="020B0604020202020204" pitchFamily="34" charset="0"/>
              <a:buNone/>
            </a:pPr>
            <a:endParaRPr lang="en-US" dirty="0">
              <a:latin typeface="+mj-lt"/>
            </a:endParaRPr>
          </a:p>
        </p:txBody>
      </p:sp>
    </p:spTree>
    <p:extLst>
      <p:ext uri="{BB962C8B-B14F-4D97-AF65-F5344CB8AC3E}">
        <p14:creationId xmlns:p14="http://schemas.microsoft.com/office/powerpoint/2010/main" val="390778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DA151-D6DB-4440-B657-7F78B981EC11}"/>
              </a:ext>
            </a:extLst>
          </p:cNvPr>
          <p:cNvSpPr txBox="1">
            <a:spLocks/>
          </p:cNvSpPr>
          <p:nvPr/>
        </p:nvSpPr>
        <p:spPr>
          <a:xfrm>
            <a:off x="804334" y="1316307"/>
            <a:ext cx="7711016" cy="860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err="1">
                <a:solidFill>
                  <a:srgbClr val="294D87"/>
                </a:solidFill>
                <a:latin typeface="+mn-lt"/>
              </a:rPr>
              <a:t>Doelen</a:t>
            </a:r>
            <a:r>
              <a:rPr lang="en-US" b="1" dirty="0">
                <a:solidFill>
                  <a:srgbClr val="294D87"/>
                </a:solidFill>
                <a:latin typeface="+mn-lt"/>
              </a:rPr>
              <a:t> </a:t>
            </a:r>
            <a:r>
              <a:rPr lang="en-US" b="1" dirty="0" err="1">
                <a:solidFill>
                  <a:srgbClr val="294D87"/>
                </a:solidFill>
                <a:latin typeface="+mn-lt"/>
              </a:rPr>
              <a:t>zorgplein</a:t>
            </a:r>
            <a:r>
              <a:rPr lang="en-US" b="1" dirty="0">
                <a:solidFill>
                  <a:srgbClr val="294D87"/>
                </a:solidFill>
                <a:latin typeface="+mn-lt"/>
              </a:rPr>
              <a:t> Almere Haven</a:t>
            </a:r>
          </a:p>
        </p:txBody>
      </p:sp>
      <p:sp>
        <p:nvSpPr>
          <p:cNvPr id="3" name="Content Placeholder 2">
            <a:extLst>
              <a:ext uri="{FF2B5EF4-FFF2-40B4-BE49-F238E27FC236}">
                <a16:creationId xmlns:a16="http://schemas.microsoft.com/office/drawing/2014/main" id="{F32EFA28-96DA-2B48-AEB0-96D8448C872B}"/>
              </a:ext>
            </a:extLst>
          </p:cNvPr>
          <p:cNvSpPr txBox="1">
            <a:spLocks/>
          </p:cNvSpPr>
          <p:nvPr/>
        </p:nvSpPr>
        <p:spPr>
          <a:xfrm>
            <a:off x="804334" y="2395626"/>
            <a:ext cx="7711016" cy="472872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70000"/>
              </a:lnSpc>
              <a:spcBef>
                <a:spcPts val="0"/>
              </a:spcBef>
              <a:buFontTx/>
              <a:buChar char="-"/>
            </a:pPr>
            <a:r>
              <a:rPr lang="en-US" b="1" dirty="0" err="1">
                <a:solidFill>
                  <a:schemeClr val="accent5">
                    <a:lumMod val="75000"/>
                  </a:schemeClr>
                </a:solidFill>
                <a:latin typeface="+mj-lt"/>
              </a:rPr>
              <a:t>Zorgplein</a:t>
            </a:r>
            <a:r>
              <a:rPr lang="en-US" b="1" dirty="0">
                <a:solidFill>
                  <a:schemeClr val="accent5">
                    <a:lumMod val="75000"/>
                  </a:schemeClr>
                </a:solidFill>
                <a:latin typeface="+mj-lt"/>
              </a:rPr>
              <a:t> </a:t>
            </a:r>
            <a:r>
              <a:rPr lang="en-US" b="1" dirty="0" err="1">
                <a:solidFill>
                  <a:schemeClr val="accent5">
                    <a:lumMod val="75000"/>
                  </a:schemeClr>
                </a:solidFill>
                <a:latin typeface="+mj-lt"/>
              </a:rPr>
              <a:t>consolideren</a:t>
            </a:r>
            <a:endParaRPr lang="en-US" b="1" dirty="0">
              <a:solidFill>
                <a:schemeClr val="accent5">
                  <a:lumMod val="75000"/>
                </a:schemeClr>
              </a:solidFill>
              <a:latin typeface="+mj-lt"/>
            </a:endParaRPr>
          </a:p>
          <a:p>
            <a:pPr>
              <a:lnSpc>
                <a:spcPct val="170000"/>
              </a:lnSpc>
              <a:spcBef>
                <a:spcPts val="0"/>
              </a:spcBef>
              <a:buFontTx/>
              <a:buChar char="-"/>
            </a:pPr>
            <a:r>
              <a:rPr lang="en-US" b="1" dirty="0" err="1">
                <a:solidFill>
                  <a:schemeClr val="accent5">
                    <a:lumMod val="75000"/>
                  </a:schemeClr>
                </a:solidFill>
                <a:latin typeface="+mj-lt"/>
              </a:rPr>
              <a:t>Zorgpaden</a:t>
            </a:r>
            <a:r>
              <a:rPr lang="en-US" b="1" dirty="0">
                <a:solidFill>
                  <a:schemeClr val="accent5">
                    <a:lumMod val="75000"/>
                  </a:schemeClr>
                </a:solidFill>
                <a:latin typeface="+mj-lt"/>
              </a:rPr>
              <a:t> </a:t>
            </a:r>
            <a:r>
              <a:rPr lang="en-US" b="1" dirty="0" err="1">
                <a:solidFill>
                  <a:schemeClr val="accent5">
                    <a:lumMod val="75000"/>
                  </a:schemeClr>
                </a:solidFill>
                <a:latin typeface="+mj-lt"/>
              </a:rPr>
              <a:t>boek</a:t>
            </a:r>
            <a:r>
              <a:rPr lang="en-US" b="1" dirty="0">
                <a:solidFill>
                  <a:schemeClr val="accent5">
                    <a:lumMod val="75000"/>
                  </a:schemeClr>
                </a:solidFill>
                <a:latin typeface="+mj-lt"/>
              </a:rPr>
              <a:t> </a:t>
            </a:r>
            <a:r>
              <a:rPr lang="en-US" b="1" dirty="0" err="1">
                <a:solidFill>
                  <a:schemeClr val="accent5">
                    <a:lumMod val="75000"/>
                  </a:schemeClr>
                </a:solidFill>
                <a:latin typeface="+mj-lt"/>
              </a:rPr>
              <a:t>handen</a:t>
            </a:r>
            <a:r>
              <a:rPr lang="en-US" b="1" dirty="0">
                <a:solidFill>
                  <a:schemeClr val="accent5">
                    <a:lumMod val="75000"/>
                  </a:schemeClr>
                </a:solidFill>
                <a:latin typeface="+mj-lt"/>
              </a:rPr>
              <a:t> en </a:t>
            </a:r>
            <a:r>
              <a:rPr lang="en-US" b="1" dirty="0" err="1">
                <a:solidFill>
                  <a:schemeClr val="accent5">
                    <a:lumMod val="75000"/>
                  </a:schemeClr>
                </a:solidFill>
                <a:latin typeface="+mj-lt"/>
              </a:rPr>
              <a:t>voeten</a:t>
            </a:r>
            <a:r>
              <a:rPr lang="en-US" b="1" dirty="0">
                <a:solidFill>
                  <a:schemeClr val="accent5">
                    <a:lumMod val="75000"/>
                  </a:schemeClr>
                </a:solidFill>
                <a:latin typeface="+mj-lt"/>
              </a:rPr>
              <a:t> </a:t>
            </a:r>
            <a:r>
              <a:rPr lang="en-US" b="1" dirty="0" err="1">
                <a:solidFill>
                  <a:schemeClr val="accent5">
                    <a:lumMod val="75000"/>
                  </a:schemeClr>
                </a:solidFill>
                <a:latin typeface="+mj-lt"/>
              </a:rPr>
              <a:t>gaan</a:t>
            </a:r>
            <a:r>
              <a:rPr lang="en-US" b="1" dirty="0">
                <a:solidFill>
                  <a:schemeClr val="accent5">
                    <a:lumMod val="75000"/>
                  </a:schemeClr>
                </a:solidFill>
                <a:latin typeface="+mj-lt"/>
              </a:rPr>
              <a:t> </a:t>
            </a:r>
            <a:r>
              <a:rPr lang="en-US" b="1" dirty="0" err="1">
                <a:solidFill>
                  <a:schemeClr val="accent5">
                    <a:lumMod val="75000"/>
                  </a:schemeClr>
                </a:solidFill>
                <a:latin typeface="+mj-lt"/>
              </a:rPr>
              <a:t>geven</a:t>
            </a:r>
            <a:endParaRPr lang="en-US" b="1" dirty="0">
              <a:solidFill>
                <a:schemeClr val="accent5">
                  <a:lumMod val="75000"/>
                </a:schemeClr>
              </a:solidFill>
              <a:latin typeface="+mj-lt"/>
            </a:endParaRPr>
          </a:p>
          <a:p>
            <a:pPr>
              <a:lnSpc>
                <a:spcPct val="170000"/>
              </a:lnSpc>
              <a:spcBef>
                <a:spcPts val="0"/>
              </a:spcBef>
              <a:buFontTx/>
              <a:buChar char="-"/>
            </a:pPr>
            <a:r>
              <a:rPr lang="en-US" b="1" dirty="0">
                <a:solidFill>
                  <a:schemeClr val="accent5">
                    <a:lumMod val="75000"/>
                  </a:schemeClr>
                </a:solidFill>
                <a:latin typeface="+mj-lt"/>
              </a:rPr>
              <a:t>Dan </a:t>
            </a:r>
            <a:r>
              <a:rPr lang="en-US" b="1" dirty="0" err="1">
                <a:solidFill>
                  <a:schemeClr val="accent5">
                    <a:lumMod val="75000"/>
                  </a:schemeClr>
                </a:solidFill>
                <a:latin typeface="+mj-lt"/>
              </a:rPr>
              <a:t>komen</a:t>
            </a:r>
            <a:r>
              <a:rPr lang="en-US" b="1" dirty="0">
                <a:solidFill>
                  <a:schemeClr val="accent5">
                    <a:lumMod val="75000"/>
                  </a:schemeClr>
                </a:solidFill>
                <a:latin typeface="+mj-lt"/>
              </a:rPr>
              <a:t> we tot </a:t>
            </a:r>
            <a:r>
              <a:rPr lang="en-US" b="1" dirty="0" err="1">
                <a:solidFill>
                  <a:schemeClr val="accent5">
                    <a:lumMod val="75000"/>
                  </a:schemeClr>
                </a:solidFill>
                <a:latin typeface="+mj-lt"/>
              </a:rPr>
              <a:t>een</a:t>
            </a:r>
            <a:r>
              <a:rPr lang="en-US" b="1" dirty="0">
                <a:solidFill>
                  <a:schemeClr val="accent5">
                    <a:lumMod val="75000"/>
                  </a:schemeClr>
                </a:solidFill>
                <a:latin typeface="+mj-lt"/>
              </a:rPr>
              <a:t> </a:t>
            </a:r>
            <a:r>
              <a:rPr lang="en-US" b="1" dirty="0" err="1">
                <a:solidFill>
                  <a:schemeClr val="accent5">
                    <a:lumMod val="75000"/>
                  </a:schemeClr>
                </a:solidFill>
                <a:latin typeface="+mj-lt"/>
              </a:rPr>
              <a:t>optimale</a:t>
            </a:r>
            <a:r>
              <a:rPr lang="en-US" b="1" dirty="0">
                <a:solidFill>
                  <a:schemeClr val="accent5">
                    <a:lumMod val="75000"/>
                  </a:schemeClr>
                </a:solidFill>
                <a:latin typeface="+mj-lt"/>
              </a:rPr>
              <a:t> </a:t>
            </a:r>
            <a:r>
              <a:rPr lang="en-US" b="1" dirty="0" err="1">
                <a:solidFill>
                  <a:schemeClr val="accent5">
                    <a:lumMod val="75000"/>
                  </a:schemeClr>
                </a:solidFill>
                <a:latin typeface="+mj-lt"/>
              </a:rPr>
              <a:t>samenwerking</a:t>
            </a:r>
            <a:endParaRPr lang="en-US" b="1" dirty="0">
              <a:solidFill>
                <a:schemeClr val="accent5">
                  <a:lumMod val="75000"/>
                </a:schemeClr>
              </a:solidFill>
              <a:latin typeface="+mj-lt"/>
            </a:endParaRPr>
          </a:p>
          <a:p>
            <a:pPr>
              <a:lnSpc>
                <a:spcPct val="170000"/>
              </a:lnSpc>
              <a:spcBef>
                <a:spcPts val="0"/>
              </a:spcBef>
              <a:buFontTx/>
              <a:buChar char="-"/>
            </a:pPr>
            <a:r>
              <a:rPr lang="en-US" b="1" dirty="0" err="1">
                <a:solidFill>
                  <a:schemeClr val="accent5">
                    <a:lumMod val="75000"/>
                  </a:schemeClr>
                </a:solidFill>
                <a:latin typeface="+mj-lt"/>
              </a:rPr>
              <a:t>Dat</a:t>
            </a:r>
            <a:r>
              <a:rPr lang="en-US" b="1" dirty="0">
                <a:solidFill>
                  <a:schemeClr val="accent5">
                    <a:lumMod val="75000"/>
                  </a:schemeClr>
                </a:solidFill>
                <a:latin typeface="+mj-lt"/>
              </a:rPr>
              <a:t> </a:t>
            </a:r>
            <a:r>
              <a:rPr lang="en-US" b="1" dirty="0" err="1">
                <a:solidFill>
                  <a:schemeClr val="accent5">
                    <a:lumMod val="75000"/>
                  </a:schemeClr>
                </a:solidFill>
                <a:latin typeface="+mj-lt"/>
              </a:rPr>
              <a:t>kost</a:t>
            </a:r>
            <a:r>
              <a:rPr lang="en-US" b="1" dirty="0">
                <a:solidFill>
                  <a:schemeClr val="accent5">
                    <a:lumMod val="75000"/>
                  </a:schemeClr>
                </a:solidFill>
                <a:latin typeface="+mj-lt"/>
              </a:rPr>
              <a:t> </a:t>
            </a:r>
            <a:r>
              <a:rPr lang="en-US" b="1" dirty="0" err="1">
                <a:solidFill>
                  <a:schemeClr val="accent5">
                    <a:lumMod val="75000"/>
                  </a:schemeClr>
                </a:solidFill>
                <a:latin typeface="+mj-lt"/>
              </a:rPr>
              <a:t>tijd</a:t>
            </a:r>
            <a:r>
              <a:rPr lang="en-US" b="1" dirty="0">
                <a:solidFill>
                  <a:schemeClr val="accent5">
                    <a:lumMod val="75000"/>
                  </a:schemeClr>
                </a:solidFill>
                <a:latin typeface="+mj-lt"/>
              </a:rPr>
              <a:t> en </a:t>
            </a:r>
            <a:r>
              <a:rPr lang="en-US" b="1" dirty="0" err="1">
                <a:solidFill>
                  <a:schemeClr val="accent5">
                    <a:lumMod val="75000"/>
                  </a:schemeClr>
                </a:solidFill>
                <a:latin typeface="+mj-lt"/>
              </a:rPr>
              <a:t>een</a:t>
            </a:r>
            <a:r>
              <a:rPr lang="en-US" b="1" dirty="0">
                <a:solidFill>
                  <a:schemeClr val="accent5">
                    <a:lumMod val="75000"/>
                  </a:schemeClr>
                </a:solidFill>
                <a:latin typeface="+mj-lt"/>
              </a:rPr>
              <a:t> </a:t>
            </a:r>
            <a:r>
              <a:rPr lang="en-US" b="1" dirty="0" err="1">
                <a:solidFill>
                  <a:schemeClr val="accent5">
                    <a:lumMod val="75000"/>
                  </a:schemeClr>
                </a:solidFill>
                <a:latin typeface="+mj-lt"/>
              </a:rPr>
              <a:t>inzet</a:t>
            </a:r>
            <a:r>
              <a:rPr lang="en-US" b="1" dirty="0">
                <a:solidFill>
                  <a:schemeClr val="accent5">
                    <a:lumMod val="75000"/>
                  </a:schemeClr>
                </a:solidFill>
                <a:latin typeface="+mj-lt"/>
              </a:rPr>
              <a:t> van </a:t>
            </a:r>
            <a:r>
              <a:rPr lang="en-US" b="1" dirty="0" err="1">
                <a:solidFill>
                  <a:schemeClr val="accent5">
                    <a:lumMod val="75000"/>
                  </a:schemeClr>
                </a:solidFill>
                <a:latin typeface="+mj-lt"/>
              </a:rPr>
              <a:t>iedereen</a:t>
            </a:r>
            <a:endParaRPr lang="en-US" b="1" dirty="0">
              <a:solidFill>
                <a:schemeClr val="accent5">
                  <a:lumMod val="75000"/>
                </a:schemeClr>
              </a:solidFill>
              <a:latin typeface="+mj-lt"/>
            </a:endParaRPr>
          </a:p>
          <a:p>
            <a:pPr marL="0" indent="0">
              <a:lnSpc>
                <a:spcPct val="170000"/>
              </a:lnSpc>
              <a:spcBef>
                <a:spcPts val="0"/>
              </a:spcBef>
              <a:buNone/>
            </a:pPr>
            <a:endParaRPr lang="en-US" b="1" dirty="0">
              <a:solidFill>
                <a:schemeClr val="accent5">
                  <a:lumMod val="75000"/>
                </a:schemeClr>
              </a:solidFill>
              <a:latin typeface="+mj-lt"/>
            </a:endParaRPr>
          </a:p>
          <a:p>
            <a:pPr marL="0" indent="0">
              <a:lnSpc>
                <a:spcPct val="170000"/>
              </a:lnSpc>
              <a:spcBef>
                <a:spcPts val="0"/>
              </a:spcBef>
              <a:buFont typeface="Arial" panose="020B0604020202020204" pitchFamily="34" charset="0"/>
              <a:buNone/>
            </a:pPr>
            <a:endParaRPr lang="en-US" dirty="0">
              <a:latin typeface="+mj-lt"/>
            </a:endParaRPr>
          </a:p>
          <a:p>
            <a:pPr marL="0" indent="0">
              <a:lnSpc>
                <a:spcPct val="170000"/>
              </a:lnSpc>
              <a:spcBef>
                <a:spcPts val="0"/>
              </a:spcBef>
              <a:buFont typeface="Arial" panose="020B0604020202020204" pitchFamily="34" charset="0"/>
              <a:buNone/>
            </a:pPr>
            <a:endParaRPr lang="en-US" dirty="0">
              <a:latin typeface="+mj-lt"/>
            </a:endParaRPr>
          </a:p>
        </p:txBody>
      </p:sp>
    </p:spTree>
    <p:extLst>
      <p:ext uri="{BB962C8B-B14F-4D97-AF65-F5344CB8AC3E}">
        <p14:creationId xmlns:p14="http://schemas.microsoft.com/office/powerpoint/2010/main" val="1332548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E4BE-D2BE-4349-BE54-F207F5030832}"/>
              </a:ext>
            </a:extLst>
          </p:cNvPr>
          <p:cNvSpPr txBox="1">
            <a:spLocks/>
          </p:cNvSpPr>
          <p:nvPr/>
        </p:nvSpPr>
        <p:spPr>
          <a:xfrm>
            <a:off x="2827489" y="756539"/>
            <a:ext cx="7711016" cy="860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err="1">
                <a:solidFill>
                  <a:srgbClr val="294D87"/>
                </a:solidFill>
                <a:latin typeface="+mn-lt"/>
              </a:rPr>
              <a:t>Doelen</a:t>
            </a:r>
            <a:endParaRPr lang="en-US" b="1" dirty="0">
              <a:solidFill>
                <a:srgbClr val="294D87"/>
              </a:solidFill>
              <a:latin typeface="+mn-lt"/>
            </a:endParaRPr>
          </a:p>
        </p:txBody>
      </p:sp>
      <p:sp>
        <p:nvSpPr>
          <p:cNvPr id="4" name="Content Placeholder 2">
            <a:extLst>
              <a:ext uri="{FF2B5EF4-FFF2-40B4-BE49-F238E27FC236}">
                <a16:creationId xmlns:a16="http://schemas.microsoft.com/office/drawing/2014/main" id="{8D5491C1-45D9-2C4D-A035-0CC7937536F7}"/>
              </a:ext>
            </a:extLst>
          </p:cNvPr>
          <p:cNvSpPr txBox="1">
            <a:spLocks/>
          </p:cNvSpPr>
          <p:nvPr/>
        </p:nvSpPr>
        <p:spPr>
          <a:xfrm>
            <a:off x="812801" y="1646256"/>
            <a:ext cx="7711016" cy="4775250"/>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a:t>
            </a:r>
            <a:r>
              <a:rPr lang="en-US" b="1" dirty="0" err="1">
                <a:solidFill>
                  <a:schemeClr val="accent5">
                    <a:lumMod val="75000"/>
                  </a:schemeClr>
                </a:solidFill>
                <a:latin typeface="+mj-lt"/>
              </a:rPr>
              <a:t>inzicht</a:t>
            </a:r>
            <a:r>
              <a:rPr lang="en-US" b="1" dirty="0">
                <a:solidFill>
                  <a:schemeClr val="accent5">
                    <a:lumMod val="75000"/>
                  </a:schemeClr>
                </a:solidFill>
                <a:latin typeface="+mj-lt"/>
              </a:rPr>
              <a:t> </a:t>
            </a:r>
            <a:r>
              <a:rPr lang="en-US" b="1" dirty="0" err="1">
                <a:solidFill>
                  <a:schemeClr val="accent5">
                    <a:lumMod val="75000"/>
                  </a:schemeClr>
                </a:solidFill>
                <a:latin typeface="+mj-lt"/>
              </a:rPr>
              <a:t>hebben</a:t>
            </a:r>
            <a:r>
              <a:rPr lang="en-US" b="1" dirty="0">
                <a:solidFill>
                  <a:schemeClr val="accent5">
                    <a:lumMod val="75000"/>
                  </a:schemeClr>
                </a:solidFill>
                <a:latin typeface="+mj-lt"/>
              </a:rPr>
              <a:t> in het </a:t>
            </a:r>
            <a:r>
              <a:rPr lang="en-US" b="1" dirty="0" err="1">
                <a:solidFill>
                  <a:schemeClr val="accent5">
                    <a:lumMod val="75000"/>
                  </a:schemeClr>
                </a:solidFill>
                <a:latin typeface="+mj-lt"/>
              </a:rPr>
              <a:t>zorgnetwerk</a:t>
            </a:r>
            <a:r>
              <a:rPr lang="en-US" b="1" dirty="0">
                <a:solidFill>
                  <a:schemeClr val="accent5">
                    <a:lumMod val="75000"/>
                  </a:schemeClr>
                </a:solidFill>
                <a:latin typeface="+mj-lt"/>
              </a:rPr>
              <a:t> van de patient</a:t>
            </a:r>
          </a:p>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a:t>
            </a:r>
            <a:r>
              <a:rPr lang="en-US" b="1" dirty="0" err="1">
                <a:solidFill>
                  <a:schemeClr val="accent5">
                    <a:lumMod val="75000"/>
                  </a:schemeClr>
                </a:solidFill>
                <a:latin typeface="+mj-lt"/>
              </a:rPr>
              <a:t>optimale</a:t>
            </a:r>
            <a:r>
              <a:rPr lang="en-US" b="1" dirty="0">
                <a:solidFill>
                  <a:schemeClr val="accent5">
                    <a:lumMod val="75000"/>
                  </a:schemeClr>
                </a:solidFill>
                <a:latin typeface="+mj-lt"/>
              </a:rPr>
              <a:t> </a:t>
            </a:r>
            <a:r>
              <a:rPr lang="en-US" b="1" dirty="0" err="1">
                <a:solidFill>
                  <a:schemeClr val="accent5">
                    <a:lumMod val="75000"/>
                  </a:schemeClr>
                </a:solidFill>
                <a:latin typeface="+mj-lt"/>
              </a:rPr>
              <a:t>onderlinge</a:t>
            </a:r>
            <a:r>
              <a:rPr lang="en-US" b="1" dirty="0">
                <a:solidFill>
                  <a:schemeClr val="accent5">
                    <a:lumMod val="75000"/>
                  </a:schemeClr>
                </a:solidFill>
                <a:latin typeface="+mj-lt"/>
              </a:rPr>
              <a:t> </a:t>
            </a:r>
            <a:r>
              <a:rPr lang="en-US" b="1" dirty="0" err="1">
                <a:solidFill>
                  <a:schemeClr val="accent5">
                    <a:lumMod val="75000"/>
                  </a:schemeClr>
                </a:solidFill>
                <a:latin typeface="+mj-lt"/>
              </a:rPr>
              <a:t>samenwerking</a:t>
            </a:r>
            <a:endParaRPr lang="en-US" b="1" dirty="0">
              <a:solidFill>
                <a:schemeClr val="accent5">
                  <a:lumMod val="75000"/>
                </a:schemeClr>
              </a:solidFill>
              <a:latin typeface="+mj-lt"/>
            </a:endParaRPr>
          </a:p>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a:t>
            </a:r>
            <a:r>
              <a:rPr lang="en-US" b="1" dirty="0" err="1">
                <a:solidFill>
                  <a:schemeClr val="accent5">
                    <a:lumMod val="75000"/>
                  </a:schemeClr>
                </a:solidFill>
                <a:latin typeface="+mj-lt"/>
              </a:rPr>
              <a:t>optimale</a:t>
            </a:r>
            <a:r>
              <a:rPr lang="en-US" b="1" dirty="0">
                <a:solidFill>
                  <a:schemeClr val="accent5">
                    <a:lumMod val="75000"/>
                  </a:schemeClr>
                </a:solidFill>
                <a:latin typeface="+mj-lt"/>
              </a:rPr>
              <a:t> </a:t>
            </a:r>
            <a:r>
              <a:rPr lang="en-US" b="1" dirty="0" err="1">
                <a:solidFill>
                  <a:schemeClr val="accent5">
                    <a:lumMod val="75000"/>
                  </a:schemeClr>
                </a:solidFill>
                <a:latin typeface="+mj-lt"/>
              </a:rPr>
              <a:t>efficientie</a:t>
            </a:r>
            <a:r>
              <a:rPr lang="en-US" b="1" dirty="0">
                <a:solidFill>
                  <a:schemeClr val="accent5">
                    <a:lumMod val="75000"/>
                  </a:schemeClr>
                </a:solidFill>
                <a:latin typeface="+mj-lt"/>
              </a:rPr>
              <a:t> met zo min </a:t>
            </a:r>
            <a:r>
              <a:rPr lang="en-US" b="1" dirty="0" err="1">
                <a:solidFill>
                  <a:schemeClr val="accent5">
                    <a:lumMod val="75000"/>
                  </a:schemeClr>
                </a:solidFill>
                <a:latin typeface="+mj-lt"/>
              </a:rPr>
              <a:t>mogelijk</a:t>
            </a:r>
            <a:r>
              <a:rPr lang="en-US" b="1" dirty="0">
                <a:solidFill>
                  <a:schemeClr val="accent5">
                    <a:lumMod val="75000"/>
                  </a:schemeClr>
                </a:solidFill>
                <a:latin typeface="+mj-lt"/>
              </a:rPr>
              <a:t> </a:t>
            </a:r>
            <a:r>
              <a:rPr lang="en-US" b="1" dirty="0" err="1">
                <a:solidFill>
                  <a:schemeClr val="accent5">
                    <a:lumMod val="75000"/>
                  </a:schemeClr>
                </a:solidFill>
                <a:latin typeface="+mj-lt"/>
              </a:rPr>
              <a:t>schakels</a:t>
            </a:r>
            <a:r>
              <a:rPr lang="en-US" b="1" dirty="0">
                <a:solidFill>
                  <a:schemeClr val="accent5">
                    <a:lumMod val="75000"/>
                  </a:schemeClr>
                </a:solidFill>
                <a:latin typeface="+mj-lt"/>
              </a:rPr>
              <a:t> </a:t>
            </a:r>
            <a:r>
              <a:rPr lang="en-US" b="1" dirty="0" err="1">
                <a:solidFill>
                  <a:schemeClr val="accent5">
                    <a:lumMod val="75000"/>
                  </a:schemeClr>
                </a:solidFill>
                <a:latin typeface="+mj-lt"/>
              </a:rPr>
              <a:t>t.b.v</a:t>
            </a:r>
            <a:r>
              <a:rPr lang="en-US" b="1" dirty="0">
                <a:solidFill>
                  <a:schemeClr val="accent5">
                    <a:lumMod val="75000"/>
                  </a:schemeClr>
                </a:solidFill>
                <a:latin typeface="+mj-lt"/>
              </a:rPr>
              <a:t>. de </a:t>
            </a:r>
          </a:p>
          <a:p>
            <a:pPr marL="0" indent="0">
              <a:lnSpc>
                <a:spcPct val="170000"/>
              </a:lnSpc>
              <a:spcBef>
                <a:spcPts val="0"/>
              </a:spcBef>
              <a:buNone/>
            </a:pPr>
            <a:r>
              <a:rPr lang="en-US" b="1" dirty="0">
                <a:solidFill>
                  <a:schemeClr val="accent5">
                    <a:lumMod val="75000"/>
                  </a:schemeClr>
                </a:solidFill>
                <a:latin typeface="+mj-lt"/>
              </a:rPr>
              <a:t>     patient</a:t>
            </a:r>
          </a:p>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a:t>
            </a:r>
            <a:r>
              <a:rPr lang="en-US" b="1" dirty="0" err="1">
                <a:solidFill>
                  <a:schemeClr val="accent5">
                    <a:lumMod val="75000"/>
                  </a:schemeClr>
                </a:solidFill>
                <a:latin typeface="+mj-lt"/>
              </a:rPr>
              <a:t>Preventie</a:t>
            </a:r>
            <a:r>
              <a:rPr lang="en-US" b="1" dirty="0">
                <a:solidFill>
                  <a:schemeClr val="accent5">
                    <a:lumMod val="75000"/>
                  </a:schemeClr>
                </a:solidFill>
                <a:latin typeface="+mj-lt"/>
              </a:rPr>
              <a:t> en </a:t>
            </a:r>
            <a:r>
              <a:rPr lang="en-US" b="1" dirty="0" err="1">
                <a:solidFill>
                  <a:schemeClr val="accent5">
                    <a:lumMod val="75000"/>
                  </a:schemeClr>
                </a:solidFill>
                <a:latin typeface="+mj-lt"/>
              </a:rPr>
              <a:t>vroegtijdige</a:t>
            </a:r>
            <a:r>
              <a:rPr lang="en-US" b="1" dirty="0">
                <a:solidFill>
                  <a:schemeClr val="accent5">
                    <a:lumMod val="75000"/>
                  </a:schemeClr>
                </a:solidFill>
                <a:latin typeface="+mj-lt"/>
              </a:rPr>
              <a:t> </a:t>
            </a:r>
            <a:r>
              <a:rPr lang="en-US" b="1" dirty="0" err="1">
                <a:solidFill>
                  <a:schemeClr val="accent5">
                    <a:lumMod val="75000"/>
                  </a:schemeClr>
                </a:solidFill>
                <a:latin typeface="+mj-lt"/>
              </a:rPr>
              <a:t>interventie</a:t>
            </a:r>
            <a:r>
              <a:rPr lang="en-US" b="1" dirty="0">
                <a:solidFill>
                  <a:schemeClr val="accent5">
                    <a:lumMod val="75000"/>
                  </a:schemeClr>
                </a:solidFill>
                <a:latin typeface="+mj-lt"/>
              </a:rPr>
              <a:t> </a:t>
            </a:r>
            <a:r>
              <a:rPr lang="en-US" b="1" dirty="0" err="1">
                <a:solidFill>
                  <a:schemeClr val="accent5">
                    <a:lumMod val="75000"/>
                  </a:schemeClr>
                </a:solidFill>
                <a:latin typeface="+mj-lt"/>
              </a:rPr>
              <a:t>nastreven</a:t>
            </a:r>
            <a:r>
              <a:rPr lang="en-US" b="1" dirty="0">
                <a:solidFill>
                  <a:schemeClr val="accent5">
                    <a:lumMod val="75000"/>
                  </a:schemeClr>
                </a:solidFill>
                <a:latin typeface="+mj-lt"/>
              </a:rPr>
              <a:t> </a:t>
            </a:r>
          </a:p>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a:t>
            </a:r>
            <a:r>
              <a:rPr lang="en-US" b="1" dirty="0" err="1">
                <a:solidFill>
                  <a:schemeClr val="accent5">
                    <a:lumMod val="75000"/>
                  </a:schemeClr>
                </a:solidFill>
                <a:latin typeface="+mj-lt"/>
              </a:rPr>
              <a:t>Kennisuitwisseling</a:t>
            </a:r>
            <a:r>
              <a:rPr lang="en-US" b="1" dirty="0">
                <a:solidFill>
                  <a:schemeClr val="accent5">
                    <a:lumMod val="75000"/>
                  </a:schemeClr>
                </a:solidFill>
                <a:latin typeface="+mj-lt"/>
              </a:rPr>
              <a:t> en </a:t>
            </a:r>
            <a:r>
              <a:rPr lang="en-US" b="1" dirty="0" err="1">
                <a:solidFill>
                  <a:schemeClr val="accent5">
                    <a:lumMod val="75000"/>
                  </a:schemeClr>
                </a:solidFill>
                <a:latin typeface="+mj-lt"/>
              </a:rPr>
              <a:t>elkaar</a:t>
            </a:r>
            <a:r>
              <a:rPr lang="en-US" b="1" dirty="0">
                <a:solidFill>
                  <a:schemeClr val="accent5">
                    <a:lumMod val="75000"/>
                  </a:schemeClr>
                </a:solidFill>
                <a:latin typeface="+mj-lt"/>
              </a:rPr>
              <a:t> op de </a:t>
            </a:r>
            <a:r>
              <a:rPr lang="en-US" b="1" dirty="0" err="1">
                <a:solidFill>
                  <a:schemeClr val="accent5">
                    <a:lumMod val="75000"/>
                  </a:schemeClr>
                </a:solidFill>
                <a:latin typeface="+mj-lt"/>
              </a:rPr>
              <a:t>hoogte</a:t>
            </a:r>
            <a:r>
              <a:rPr lang="en-US" b="1" dirty="0">
                <a:solidFill>
                  <a:schemeClr val="accent5">
                    <a:lumMod val="75000"/>
                  </a:schemeClr>
                </a:solidFill>
                <a:latin typeface="+mj-lt"/>
              </a:rPr>
              <a:t> </a:t>
            </a:r>
            <a:r>
              <a:rPr lang="en-US" b="1" dirty="0" err="1">
                <a:solidFill>
                  <a:schemeClr val="accent5">
                    <a:lumMod val="75000"/>
                  </a:schemeClr>
                </a:solidFill>
                <a:latin typeface="+mj-lt"/>
              </a:rPr>
              <a:t>houden</a:t>
            </a:r>
            <a:r>
              <a:rPr lang="en-US" b="1" dirty="0">
                <a:solidFill>
                  <a:schemeClr val="accent5">
                    <a:lumMod val="75000"/>
                  </a:schemeClr>
                </a:solidFill>
                <a:latin typeface="+mj-lt"/>
              </a:rPr>
              <a:t> van de </a:t>
            </a:r>
          </a:p>
          <a:p>
            <a:pPr marL="0" indent="0">
              <a:lnSpc>
                <a:spcPct val="170000"/>
              </a:lnSpc>
              <a:spcBef>
                <a:spcPts val="0"/>
              </a:spcBef>
              <a:buNone/>
            </a:pPr>
            <a:r>
              <a:rPr lang="en-US" b="1" dirty="0">
                <a:solidFill>
                  <a:schemeClr val="accent5">
                    <a:lumMod val="75000"/>
                  </a:schemeClr>
                </a:solidFill>
                <a:latin typeface="+mj-lt"/>
              </a:rPr>
              <a:t>     </a:t>
            </a:r>
            <a:r>
              <a:rPr lang="en-US" b="1" dirty="0" err="1">
                <a:solidFill>
                  <a:schemeClr val="accent5">
                    <a:lumMod val="75000"/>
                  </a:schemeClr>
                </a:solidFill>
                <a:latin typeface="+mj-lt"/>
              </a:rPr>
              <a:t>nieuwe</a:t>
            </a:r>
            <a:r>
              <a:rPr lang="en-US" b="1" dirty="0">
                <a:solidFill>
                  <a:schemeClr val="accent5">
                    <a:lumMod val="75000"/>
                  </a:schemeClr>
                </a:solidFill>
                <a:latin typeface="+mj-lt"/>
              </a:rPr>
              <a:t> </a:t>
            </a:r>
            <a:r>
              <a:rPr lang="en-US" b="1" dirty="0" err="1">
                <a:solidFill>
                  <a:schemeClr val="accent5">
                    <a:lumMod val="75000"/>
                  </a:schemeClr>
                </a:solidFill>
                <a:latin typeface="+mj-lt"/>
              </a:rPr>
              <a:t>ontwikkelingen</a:t>
            </a:r>
            <a:endParaRPr lang="en-US" b="1" dirty="0">
              <a:solidFill>
                <a:schemeClr val="accent5">
                  <a:lumMod val="75000"/>
                </a:schemeClr>
              </a:solidFill>
              <a:latin typeface="+mj-lt"/>
            </a:endParaRPr>
          </a:p>
          <a:p>
            <a:pPr>
              <a:lnSpc>
                <a:spcPct val="170000"/>
              </a:lnSpc>
              <a:spcBef>
                <a:spcPts val="0"/>
              </a:spcBef>
              <a:buFont typeface="Wingdings" panose="05000000000000000000" pitchFamily="2" charset="2"/>
              <a:buChar char="q"/>
            </a:pPr>
            <a:r>
              <a:rPr lang="en-US" b="1" dirty="0">
                <a:solidFill>
                  <a:schemeClr val="accent5">
                    <a:lumMod val="75000"/>
                  </a:schemeClr>
                </a:solidFill>
                <a:latin typeface="+mj-lt"/>
              </a:rPr>
              <a:t> </a:t>
            </a:r>
            <a:r>
              <a:rPr lang="en-US" b="1" dirty="0" err="1">
                <a:solidFill>
                  <a:schemeClr val="accent5">
                    <a:lumMod val="75000"/>
                  </a:schemeClr>
                </a:solidFill>
                <a:latin typeface="+mj-lt"/>
              </a:rPr>
              <a:t>Elkaars</a:t>
            </a:r>
            <a:r>
              <a:rPr lang="en-US" b="1" dirty="0">
                <a:solidFill>
                  <a:schemeClr val="accent5">
                    <a:lumMod val="75000"/>
                  </a:schemeClr>
                </a:solidFill>
                <a:latin typeface="+mj-lt"/>
              </a:rPr>
              <a:t> </a:t>
            </a:r>
            <a:r>
              <a:rPr lang="en-US" b="1" dirty="0" err="1">
                <a:solidFill>
                  <a:schemeClr val="accent5">
                    <a:lumMod val="75000"/>
                  </a:schemeClr>
                </a:solidFill>
                <a:latin typeface="+mj-lt"/>
              </a:rPr>
              <a:t>kennis</a:t>
            </a:r>
            <a:r>
              <a:rPr lang="en-US" b="1" dirty="0">
                <a:solidFill>
                  <a:schemeClr val="accent5">
                    <a:lumMod val="75000"/>
                  </a:schemeClr>
                </a:solidFill>
                <a:latin typeface="+mj-lt"/>
              </a:rPr>
              <a:t> en </a:t>
            </a:r>
            <a:r>
              <a:rPr lang="en-US" b="1" dirty="0" err="1">
                <a:solidFill>
                  <a:schemeClr val="accent5">
                    <a:lumMod val="75000"/>
                  </a:schemeClr>
                </a:solidFill>
                <a:latin typeface="+mj-lt"/>
              </a:rPr>
              <a:t>kunde</a:t>
            </a:r>
            <a:r>
              <a:rPr lang="en-US" b="1" dirty="0">
                <a:solidFill>
                  <a:schemeClr val="accent5">
                    <a:lumMod val="75000"/>
                  </a:schemeClr>
                </a:solidFill>
                <a:latin typeface="+mj-lt"/>
              </a:rPr>
              <a:t> </a:t>
            </a:r>
            <a:r>
              <a:rPr lang="en-US" b="1" dirty="0" err="1">
                <a:solidFill>
                  <a:schemeClr val="accent5">
                    <a:lumMod val="75000"/>
                  </a:schemeClr>
                </a:solidFill>
                <a:latin typeface="+mj-lt"/>
              </a:rPr>
              <a:t>gebruiken</a:t>
            </a:r>
            <a:endParaRPr lang="en-US" b="1" dirty="0">
              <a:solidFill>
                <a:schemeClr val="accent5">
                  <a:lumMod val="75000"/>
                </a:schemeClr>
              </a:solidFill>
              <a:latin typeface="+mj-lt"/>
            </a:endParaRPr>
          </a:p>
          <a:p>
            <a:pPr>
              <a:lnSpc>
                <a:spcPct val="170000"/>
              </a:lnSpc>
              <a:spcBef>
                <a:spcPts val="0"/>
              </a:spcBef>
              <a:buFont typeface="Wingdings" panose="05000000000000000000" pitchFamily="2" charset="2"/>
              <a:buChar char="q"/>
            </a:pPr>
            <a:endParaRPr lang="en-US" b="1" dirty="0">
              <a:solidFill>
                <a:schemeClr val="accent5">
                  <a:lumMod val="75000"/>
                </a:schemeClr>
              </a:solidFill>
              <a:latin typeface="+mj-lt"/>
            </a:endParaRPr>
          </a:p>
          <a:p>
            <a:pPr>
              <a:lnSpc>
                <a:spcPct val="170000"/>
              </a:lnSpc>
              <a:spcBef>
                <a:spcPts val="0"/>
              </a:spcBef>
              <a:buFont typeface="Wingdings" panose="05000000000000000000" pitchFamily="2" charset="2"/>
              <a:buChar char="q"/>
            </a:pPr>
            <a:endParaRPr lang="en-US" b="1" dirty="0">
              <a:solidFill>
                <a:schemeClr val="accent5">
                  <a:lumMod val="75000"/>
                </a:schemeClr>
              </a:solidFill>
              <a:latin typeface="+mj-lt"/>
            </a:endParaRPr>
          </a:p>
          <a:p>
            <a:pPr marL="0" indent="0">
              <a:lnSpc>
                <a:spcPct val="170000"/>
              </a:lnSpc>
              <a:spcBef>
                <a:spcPts val="0"/>
              </a:spcBef>
              <a:buNone/>
            </a:pPr>
            <a:endParaRPr lang="en-US" b="1" dirty="0">
              <a:solidFill>
                <a:schemeClr val="accent5">
                  <a:lumMod val="75000"/>
                </a:schemeClr>
              </a:solidFill>
              <a:latin typeface="+mj-lt"/>
            </a:endParaRPr>
          </a:p>
          <a:p>
            <a:pPr>
              <a:lnSpc>
                <a:spcPct val="170000"/>
              </a:lnSpc>
              <a:spcBef>
                <a:spcPts val="0"/>
              </a:spcBef>
              <a:buFontTx/>
              <a:buChar char="-"/>
            </a:pPr>
            <a:endParaRPr lang="en-US" b="1" dirty="0">
              <a:solidFill>
                <a:schemeClr val="accent5">
                  <a:lumMod val="75000"/>
                </a:schemeClr>
              </a:solidFill>
              <a:latin typeface="+mj-lt"/>
            </a:endParaRPr>
          </a:p>
          <a:p>
            <a:pPr>
              <a:lnSpc>
                <a:spcPct val="170000"/>
              </a:lnSpc>
              <a:spcBef>
                <a:spcPts val="0"/>
              </a:spcBef>
              <a:buFontTx/>
              <a:buChar char="-"/>
            </a:pPr>
            <a:endParaRPr lang="en-US" b="1" dirty="0">
              <a:solidFill>
                <a:schemeClr val="accent5">
                  <a:lumMod val="75000"/>
                </a:schemeClr>
              </a:solidFill>
              <a:latin typeface="+mj-lt"/>
            </a:endParaRPr>
          </a:p>
          <a:p>
            <a:pPr>
              <a:lnSpc>
                <a:spcPct val="170000"/>
              </a:lnSpc>
              <a:spcBef>
                <a:spcPts val="0"/>
              </a:spcBef>
              <a:buFontTx/>
              <a:buChar char="-"/>
            </a:pPr>
            <a:endParaRPr lang="en-US" dirty="0">
              <a:latin typeface="+mj-lt"/>
            </a:endParaRPr>
          </a:p>
        </p:txBody>
      </p:sp>
    </p:spTree>
    <p:extLst>
      <p:ext uri="{BB962C8B-B14F-4D97-AF65-F5344CB8AC3E}">
        <p14:creationId xmlns:p14="http://schemas.microsoft.com/office/powerpoint/2010/main" val="1627227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FD975-BAB6-471E-9AA7-456D5F8EF757}"/>
              </a:ext>
            </a:extLst>
          </p:cNvPr>
          <p:cNvSpPr>
            <a:spLocks noGrp="1"/>
          </p:cNvSpPr>
          <p:nvPr>
            <p:ph type="title"/>
          </p:nvPr>
        </p:nvSpPr>
        <p:spPr/>
        <p:txBody>
          <a:bodyPr/>
          <a:lstStyle/>
          <a:p>
            <a:r>
              <a:rPr lang="nl-NL" dirty="0"/>
              <a:t>De juiste zorg op de juiste plek ook binnen:</a:t>
            </a:r>
          </a:p>
        </p:txBody>
      </p:sp>
      <p:pic>
        <p:nvPicPr>
          <p:cNvPr id="3" name="Afbeelding 2">
            <a:extLst>
              <a:ext uri="{FF2B5EF4-FFF2-40B4-BE49-F238E27FC236}">
                <a16:creationId xmlns:a16="http://schemas.microsoft.com/office/drawing/2014/main" id="{D5070A69-9D34-4E6C-97BB-098097803810}"/>
              </a:ext>
            </a:extLst>
          </p:cNvPr>
          <p:cNvPicPr>
            <a:picLocks noChangeAspect="1"/>
          </p:cNvPicPr>
          <p:nvPr/>
        </p:nvPicPr>
        <p:blipFill>
          <a:blip r:embed="rId3"/>
          <a:stretch>
            <a:fillRect/>
          </a:stretch>
        </p:blipFill>
        <p:spPr>
          <a:xfrm>
            <a:off x="1356360" y="2057283"/>
            <a:ext cx="5554980" cy="3943467"/>
          </a:xfrm>
          <a:prstGeom prst="rect">
            <a:avLst/>
          </a:prstGeom>
        </p:spPr>
      </p:pic>
    </p:spTree>
    <p:extLst>
      <p:ext uri="{BB962C8B-B14F-4D97-AF65-F5344CB8AC3E}">
        <p14:creationId xmlns:p14="http://schemas.microsoft.com/office/powerpoint/2010/main" val="265058222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TotalTime>
  <Words>427</Words>
  <Application>Microsoft Office PowerPoint</Application>
  <PresentationFormat>Diavoorstelling (4:3)</PresentationFormat>
  <Paragraphs>60</Paragraphs>
  <Slides>6</Slides>
  <Notes>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Calibri Light</vt:lpstr>
      <vt:lpstr>Wingdings</vt:lpstr>
      <vt:lpstr>Custom Design</vt:lpstr>
      <vt:lpstr>PowerPoint-presentatie</vt:lpstr>
      <vt:lpstr>PowerPoint-presentatie</vt:lpstr>
      <vt:lpstr>PowerPoint-presentatie</vt:lpstr>
      <vt:lpstr>PowerPoint-presentatie</vt:lpstr>
      <vt:lpstr>PowerPoint-presentatie</vt:lpstr>
      <vt:lpstr>De juiste zorg op de juiste plek ook binnen: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van presentatie</dc:title>
  <dc:creator>M vd H</dc:creator>
  <cp:lastModifiedBy>Han van de Steeg</cp:lastModifiedBy>
  <cp:revision>23</cp:revision>
  <dcterms:created xsi:type="dcterms:W3CDTF">2018-01-05T08:54:47Z</dcterms:created>
  <dcterms:modified xsi:type="dcterms:W3CDTF">2020-01-29T12:56:24Z</dcterms:modified>
</cp:coreProperties>
</file>