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81" r:id="rId2"/>
  </p:sldMasterIdLst>
  <p:notesMasterIdLst>
    <p:notesMasterId r:id="rId23"/>
  </p:notesMasterIdLst>
  <p:sldIdLst>
    <p:sldId id="256" r:id="rId3"/>
    <p:sldId id="261" r:id="rId4"/>
    <p:sldId id="262" r:id="rId5"/>
    <p:sldId id="263" r:id="rId6"/>
    <p:sldId id="259" r:id="rId7"/>
    <p:sldId id="260"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57" r:id="rId21"/>
    <p:sldId id="27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4D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2"/>
    <p:restoredTop sz="94722"/>
  </p:normalViewPr>
  <p:slideViewPr>
    <p:cSldViewPr snapToGrid="0" snapToObjects="1">
      <p:cViewPr varScale="1">
        <p:scale>
          <a:sx n="70" d="100"/>
          <a:sy n="70" d="100"/>
        </p:scale>
        <p:origin x="134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4" Type="http://schemas.openxmlformats.org/officeDocument/2006/relationships/image" Target="../media/image15.jpeg"/></Relationships>
</file>

<file path=ppt/diagrams/_rels/data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_rels/data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4" Type="http://schemas.openxmlformats.org/officeDocument/2006/relationships/image" Target="../media/image1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0CF4B3-87FB-4C05-8C01-774C6D620A11}"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nl-NL"/>
        </a:p>
      </dgm:t>
    </dgm:pt>
    <dgm:pt modelId="{22E3B961-C1A8-4CEA-B80C-FDF9A051B35A}">
      <dgm:prSet phldrT="[Tekst]"/>
      <dgm:spPr/>
      <dgm:t>
        <a:bodyPr/>
        <a:lstStyle/>
        <a:p>
          <a:r>
            <a:rPr lang="nl-NL" dirty="0"/>
            <a:t>Marion </a:t>
          </a:r>
          <a:r>
            <a:rPr lang="nl-NL" dirty="0" err="1"/>
            <a:t>Hantelmann</a:t>
          </a:r>
          <a:endParaRPr lang="nl-NL" dirty="0"/>
        </a:p>
      </dgm:t>
    </dgm:pt>
    <dgm:pt modelId="{172A4568-93E2-4646-A553-A8A3B7B019F0}" type="parTrans" cxnId="{006600EC-8BA6-48CC-83B8-92C18219A43E}">
      <dgm:prSet/>
      <dgm:spPr/>
      <dgm:t>
        <a:bodyPr/>
        <a:lstStyle/>
        <a:p>
          <a:endParaRPr lang="nl-NL"/>
        </a:p>
      </dgm:t>
    </dgm:pt>
    <dgm:pt modelId="{1B6351A7-3E88-41B5-8CE7-2F1453CEB43E}" type="sibTrans" cxnId="{006600EC-8BA6-48CC-83B8-92C18219A43E}">
      <dgm:prSet/>
      <dgm:spPr/>
      <dgm:t>
        <a:bodyPr/>
        <a:lstStyle/>
        <a:p>
          <a:endParaRPr lang="nl-NL"/>
        </a:p>
      </dgm:t>
    </dgm:pt>
    <dgm:pt modelId="{26BBB731-B50E-4BA8-B584-71CEDF3D535E}">
      <dgm:prSet phldrT="[Tekst]"/>
      <dgm:spPr/>
      <dgm:t>
        <a:bodyPr/>
        <a:lstStyle/>
        <a:p>
          <a:r>
            <a:rPr lang="nl-NL" dirty="0"/>
            <a:t>Jeroen den </a:t>
          </a:r>
          <a:r>
            <a:rPr lang="nl-NL" dirty="0" err="1"/>
            <a:t>Uijl</a:t>
          </a:r>
          <a:endParaRPr lang="nl-NL" dirty="0"/>
        </a:p>
      </dgm:t>
    </dgm:pt>
    <dgm:pt modelId="{2027AD08-4B20-400B-A31B-3783DDABA0A4}" type="parTrans" cxnId="{61084E9C-139F-4593-803F-BF759ADFD631}">
      <dgm:prSet/>
      <dgm:spPr/>
      <dgm:t>
        <a:bodyPr/>
        <a:lstStyle/>
        <a:p>
          <a:endParaRPr lang="nl-NL"/>
        </a:p>
      </dgm:t>
    </dgm:pt>
    <dgm:pt modelId="{269F3F00-95F8-4CCA-BA16-B1C4A54EF0A9}" type="sibTrans" cxnId="{61084E9C-139F-4593-803F-BF759ADFD631}">
      <dgm:prSet/>
      <dgm:spPr/>
      <dgm:t>
        <a:bodyPr/>
        <a:lstStyle/>
        <a:p>
          <a:endParaRPr lang="nl-NL"/>
        </a:p>
      </dgm:t>
    </dgm:pt>
    <dgm:pt modelId="{026994CD-5578-4B82-9C84-CB696A0D2D7A}">
      <dgm:prSet phldrT="[Tekst]"/>
      <dgm:spPr/>
      <dgm:t>
        <a:bodyPr/>
        <a:lstStyle/>
        <a:p>
          <a:r>
            <a:rPr lang="nl-NL" dirty="0"/>
            <a:t>Geert Strik</a:t>
          </a:r>
        </a:p>
      </dgm:t>
    </dgm:pt>
    <dgm:pt modelId="{518135C1-C113-4A99-B48A-497E7A39E6B8}" type="parTrans" cxnId="{DF02425F-20A8-4199-AA8A-7DE8BA9DFBD3}">
      <dgm:prSet/>
      <dgm:spPr/>
      <dgm:t>
        <a:bodyPr/>
        <a:lstStyle/>
        <a:p>
          <a:endParaRPr lang="nl-NL"/>
        </a:p>
      </dgm:t>
    </dgm:pt>
    <dgm:pt modelId="{2AC49AFB-45D4-4D64-A4FD-7118B4FA4230}" type="sibTrans" cxnId="{DF02425F-20A8-4199-AA8A-7DE8BA9DFBD3}">
      <dgm:prSet/>
      <dgm:spPr/>
      <dgm:t>
        <a:bodyPr/>
        <a:lstStyle/>
        <a:p>
          <a:endParaRPr lang="nl-NL"/>
        </a:p>
      </dgm:t>
    </dgm:pt>
    <dgm:pt modelId="{755DF75C-5E8D-4969-9C2B-3AD50273295A}">
      <dgm:prSet/>
      <dgm:spPr/>
      <dgm:t>
        <a:bodyPr/>
        <a:lstStyle/>
        <a:p>
          <a:r>
            <a:rPr lang="nl-NL" dirty="0"/>
            <a:t>Joke Root</a:t>
          </a:r>
        </a:p>
      </dgm:t>
    </dgm:pt>
    <dgm:pt modelId="{84102223-B93A-4F8F-93CE-13FF25DBCCC5}" type="parTrans" cxnId="{36E108D3-BAAE-452C-9901-F098859949B4}">
      <dgm:prSet/>
      <dgm:spPr/>
      <dgm:t>
        <a:bodyPr/>
        <a:lstStyle/>
        <a:p>
          <a:endParaRPr lang="nl-NL"/>
        </a:p>
      </dgm:t>
    </dgm:pt>
    <dgm:pt modelId="{2E2DB488-FFA5-4A14-B542-DF4732701DBA}" type="sibTrans" cxnId="{36E108D3-BAAE-452C-9901-F098859949B4}">
      <dgm:prSet/>
      <dgm:spPr/>
      <dgm:t>
        <a:bodyPr/>
        <a:lstStyle/>
        <a:p>
          <a:endParaRPr lang="nl-NL"/>
        </a:p>
      </dgm:t>
    </dgm:pt>
    <dgm:pt modelId="{77AFF0F1-6166-448A-A627-3FB19DC209EC}" type="pres">
      <dgm:prSet presAssocID="{7A0CF4B3-87FB-4C05-8C01-774C6D620A11}" presName="Name0" presStyleCnt="0">
        <dgm:presLayoutVars>
          <dgm:dir/>
          <dgm:resizeHandles val="exact"/>
        </dgm:presLayoutVars>
      </dgm:prSet>
      <dgm:spPr/>
      <dgm:t>
        <a:bodyPr/>
        <a:lstStyle/>
        <a:p>
          <a:endParaRPr lang="nl-NL"/>
        </a:p>
      </dgm:t>
    </dgm:pt>
    <dgm:pt modelId="{F7C39C80-A4DE-44D1-A590-1825ADBC7A89}" type="pres">
      <dgm:prSet presAssocID="{22E3B961-C1A8-4CEA-B80C-FDF9A051B35A}" presName="composite" presStyleCnt="0"/>
      <dgm:spPr/>
    </dgm:pt>
    <dgm:pt modelId="{2E215A3D-B47B-4430-A9D5-30731AFFD6E5}" type="pres">
      <dgm:prSet presAssocID="{22E3B961-C1A8-4CEA-B80C-FDF9A051B35A}" presName="rect1" presStyleLbl="bgShp"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37000" b="-37000"/>
          </a:stretch>
        </a:blipFill>
      </dgm:spPr>
    </dgm:pt>
    <dgm:pt modelId="{2DB83B47-0EC2-4F38-9CFC-F5616047613C}" type="pres">
      <dgm:prSet presAssocID="{22E3B961-C1A8-4CEA-B80C-FDF9A051B35A}" presName="rect2" presStyleLbl="trBgShp" presStyleIdx="0" presStyleCnt="4">
        <dgm:presLayoutVars>
          <dgm:bulletEnabled val="1"/>
        </dgm:presLayoutVars>
      </dgm:prSet>
      <dgm:spPr/>
      <dgm:t>
        <a:bodyPr/>
        <a:lstStyle/>
        <a:p>
          <a:endParaRPr lang="nl-NL"/>
        </a:p>
      </dgm:t>
    </dgm:pt>
    <dgm:pt modelId="{BFECED38-A2A5-4F00-AE27-B03CC3CC686C}" type="pres">
      <dgm:prSet presAssocID="{1B6351A7-3E88-41B5-8CE7-2F1453CEB43E}" presName="sibTrans" presStyleCnt="0"/>
      <dgm:spPr/>
    </dgm:pt>
    <dgm:pt modelId="{C477C23E-C64F-4F4C-9E5E-AC7D3DBD26F6}" type="pres">
      <dgm:prSet presAssocID="{26BBB731-B50E-4BA8-B584-71CEDF3D535E}" presName="composite" presStyleCnt="0"/>
      <dgm:spPr/>
    </dgm:pt>
    <dgm:pt modelId="{175942EB-E8F3-4222-B656-3F86DCD50D40}" type="pres">
      <dgm:prSet presAssocID="{26BBB731-B50E-4BA8-B584-71CEDF3D535E}" presName="rect1" presStyleLbl="bgShp"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37000" b="-37000"/>
          </a:stretch>
        </a:blipFill>
      </dgm:spPr>
    </dgm:pt>
    <dgm:pt modelId="{B0E7F222-ADAC-45FC-B951-82D957FC277D}" type="pres">
      <dgm:prSet presAssocID="{26BBB731-B50E-4BA8-B584-71CEDF3D535E}" presName="rect2" presStyleLbl="trBgShp" presStyleIdx="1" presStyleCnt="4">
        <dgm:presLayoutVars>
          <dgm:bulletEnabled val="1"/>
        </dgm:presLayoutVars>
      </dgm:prSet>
      <dgm:spPr/>
      <dgm:t>
        <a:bodyPr/>
        <a:lstStyle/>
        <a:p>
          <a:endParaRPr lang="nl-NL"/>
        </a:p>
      </dgm:t>
    </dgm:pt>
    <dgm:pt modelId="{58357841-33F2-4DCC-AB03-7B1343051333}" type="pres">
      <dgm:prSet presAssocID="{269F3F00-95F8-4CCA-BA16-B1C4A54EF0A9}" presName="sibTrans" presStyleCnt="0"/>
      <dgm:spPr/>
    </dgm:pt>
    <dgm:pt modelId="{2F0FF45C-6699-401B-8CB6-FDA8D4041957}" type="pres">
      <dgm:prSet presAssocID="{026994CD-5578-4B82-9C84-CB696A0D2D7A}" presName="composite" presStyleCnt="0"/>
      <dgm:spPr/>
    </dgm:pt>
    <dgm:pt modelId="{36278ABC-8CE8-4EAA-8AFF-243B52AEFF2B}" type="pres">
      <dgm:prSet presAssocID="{026994CD-5578-4B82-9C84-CB696A0D2D7A}" presName="rect1" presStyleLbl="bgShp"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37000" b="-37000"/>
          </a:stretch>
        </a:blipFill>
      </dgm:spPr>
    </dgm:pt>
    <dgm:pt modelId="{7CC7DC9D-D40C-417E-9E36-FBD7F8C67CC4}" type="pres">
      <dgm:prSet presAssocID="{026994CD-5578-4B82-9C84-CB696A0D2D7A}" presName="rect2" presStyleLbl="trBgShp" presStyleIdx="2" presStyleCnt="4">
        <dgm:presLayoutVars>
          <dgm:bulletEnabled val="1"/>
        </dgm:presLayoutVars>
      </dgm:prSet>
      <dgm:spPr/>
      <dgm:t>
        <a:bodyPr/>
        <a:lstStyle/>
        <a:p>
          <a:endParaRPr lang="nl-NL"/>
        </a:p>
      </dgm:t>
    </dgm:pt>
    <dgm:pt modelId="{C6B152F6-CCBA-4109-99B2-CBFAE7BF5EEB}" type="pres">
      <dgm:prSet presAssocID="{2AC49AFB-45D4-4D64-A4FD-7118B4FA4230}" presName="sibTrans" presStyleCnt="0"/>
      <dgm:spPr/>
    </dgm:pt>
    <dgm:pt modelId="{60ACEE66-6678-442B-9AC6-6D0D592BFF67}" type="pres">
      <dgm:prSet presAssocID="{755DF75C-5E8D-4969-9C2B-3AD50273295A}" presName="composite" presStyleCnt="0"/>
      <dgm:spPr/>
    </dgm:pt>
    <dgm:pt modelId="{853DADC8-D4D4-465D-9661-4438EA91BEA9}" type="pres">
      <dgm:prSet presAssocID="{755DF75C-5E8D-4969-9C2B-3AD50273295A}" presName="rect1" presStyleLbl="bgShp" presStyleIdx="3" presStyleCnt="4"/>
      <dgm:spPr>
        <a:blipFill>
          <a:blip xmlns:r="http://schemas.openxmlformats.org/officeDocument/2006/relationships" r:embed="rId4"/>
          <a:srcRect/>
          <a:stretch>
            <a:fillRect t="-37000" b="-37000"/>
          </a:stretch>
        </a:blipFill>
      </dgm:spPr>
    </dgm:pt>
    <dgm:pt modelId="{705035B3-0451-4382-8D22-B12DEEC4ECED}" type="pres">
      <dgm:prSet presAssocID="{755DF75C-5E8D-4969-9C2B-3AD50273295A}" presName="rect2" presStyleLbl="trBgShp" presStyleIdx="3" presStyleCnt="4">
        <dgm:presLayoutVars>
          <dgm:bulletEnabled val="1"/>
        </dgm:presLayoutVars>
      </dgm:prSet>
      <dgm:spPr/>
      <dgm:t>
        <a:bodyPr/>
        <a:lstStyle/>
        <a:p>
          <a:endParaRPr lang="nl-NL"/>
        </a:p>
      </dgm:t>
    </dgm:pt>
  </dgm:ptLst>
  <dgm:cxnLst>
    <dgm:cxn modelId="{F5F0BD0B-DBD4-4850-A9F7-08EC9651CE88}" type="presOf" srcId="{22E3B961-C1A8-4CEA-B80C-FDF9A051B35A}" destId="{2DB83B47-0EC2-4F38-9CFC-F5616047613C}" srcOrd="0" destOrd="0" presId="urn:microsoft.com/office/officeart/2008/layout/BendingPictureSemiTransparentText"/>
    <dgm:cxn modelId="{E301E065-BB02-435D-A70B-C41C824AA309}" type="presOf" srcId="{755DF75C-5E8D-4969-9C2B-3AD50273295A}" destId="{705035B3-0451-4382-8D22-B12DEEC4ECED}" srcOrd="0" destOrd="0" presId="urn:microsoft.com/office/officeart/2008/layout/BendingPictureSemiTransparentText"/>
    <dgm:cxn modelId="{2FFB25E1-F939-40F8-AE9A-6F2D055FF574}" type="presOf" srcId="{026994CD-5578-4B82-9C84-CB696A0D2D7A}" destId="{7CC7DC9D-D40C-417E-9E36-FBD7F8C67CC4}" srcOrd="0" destOrd="0" presId="urn:microsoft.com/office/officeart/2008/layout/BendingPictureSemiTransparentText"/>
    <dgm:cxn modelId="{006600EC-8BA6-48CC-83B8-92C18219A43E}" srcId="{7A0CF4B3-87FB-4C05-8C01-774C6D620A11}" destId="{22E3B961-C1A8-4CEA-B80C-FDF9A051B35A}" srcOrd="0" destOrd="0" parTransId="{172A4568-93E2-4646-A553-A8A3B7B019F0}" sibTransId="{1B6351A7-3E88-41B5-8CE7-2F1453CEB43E}"/>
    <dgm:cxn modelId="{DF02425F-20A8-4199-AA8A-7DE8BA9DFBD3}" srcId="{7A0CF4B3-87FB-4C05-8C01-774C6D620A11}" destId="{026994CD-5578-4B82-9C84-CB696A0D2D7A}" srcOrd="2" destOrd="0" parTransId="{518135C1-C113-4A99-B48A-497E7A39E6B8}" sibTransId="{2AC49AFB-45D4-4D64-A4FD-7118B4FA4230}"/>
    <dgm:cxn modelId="{4C78859A-952E-4290-8C99-353DDA883088}" type="presOf" srcId="{7A0CF4B3-87FB-4C05-8C01-774C6D620A11}" destId="{77AFF0F1-6166-448A-A627-3FB19DC209EC}" srcOrd="0" destOrd="0" presId="urn:microsoft.com/office/officeart/2008/layout/BendingPictureSemiTransparentText"/>
    <dgm:cxn modelId="{76F0FE63-3F29-4816-8480-5AE4F45A1325}" type="presOf" srcId="{26BBB731-B50E-4BA8-B584-71CEDF3D535E}" destId="{B0E7F222-ADAC-45FC-B951-82D957FC277D}" srcOrd="0" destOrd="0" presId="urn:microsoft.com/office/officeart/2008/layout/BendingPictureSemiTransparentText"/>
    <dgm:cxn modelId="{61084E9C-139F-4593-803F-BF759ADFD631}" srcId="{7A0CF4B3-87FB-4C05-8C01-774C6D620A11}" destId="{26BBB731-B50E-4BA8-B584-71CEDF3D535E}" srcOrd="1" destOrd="0" parTransId="{2027AD08-4B20-400B-A31B-3783DDABA0A4}" sibTransId="{269F3F00-95F8-4CCA-BA16-B1C4A54EF0A9}"/>
    <dgm:cxn modelId="{36E108D3-BAAE-452C-9901-F098859949B4}" srcId="{7A0CF4B3-87FB-4C05-8C01-774C6D620A11}" destId="{755DF75C-5E8D-4969-9C2B-3AD50273295A}" srcOrd="3" destOrd="0" parTransId="{84102223-B93A-4F8F-93CE-13FF25DBCCC5}" sibTransId="{2E2DB488-FFA5-4A14-B542-DF4732701DBA}"/>
    <dgm:cxn modelId="{C57BC690-6A39-4206-9B52-AAD3A13A024D}" type="presParOf" srcId="{77AFF0F1-6166-448A-A627-3FB19DC209EC}" destId="{F7C39C80-A4DE-44D1-A590-1825ADBC7A89}" srcOrd="0" destOrd="0" presId="urn:microsoft.com/office/officeart/2008/layout/BendingPictureSemiTransparentText"/>
    <dgm:cxn modelId="{D0C00734-C82A-4009-A51F-391982834299}" type="presParOf" srcId="{F7C39C80-A4DE-44D1-A590-1825ADBC7A89}" destId="{2E215A3D-B47B-4430-A9D5-30731AFFD6E5}" srcOrd="0" destOrd="0" presId="urn:microsoft.com/office/officeart/2008/layout/BendingPictureSemiTransparentText"/>
    <dgm:cxn modelId="{E938F33A-11A8-411A-B307-967FDD49C5C8}" type="presParOf" srcId="{F7C39C80-A4DE-44D1-A590-1825ADBC7A89}" destId="{2DB83B47-0EC2-4F38-9CFC-F5616047613C}" srcOrd="1" destOrd="0" presId="urn:microsoft.com/office/officeart/2008/layout/BendingPictureSemiTransparentText"/>
    <dgm:cxn modelId="{C6022209-DAAA-4B96-BA43-CE63B0E3F9F3}" type="presParOf" srcId="{77AFF0F1-6166-448A-A627-3FB19DC209EC}" destId="{BFECED38-A2A5-4F00-AE27-B03CC3CC686C}" srcOrd="1" destOrd="0" presId="urn:microsoft.com/office/officeart/2008/layout/BendingPictureSemiTransparentText"/>
    <dgm:cxn modelId="{AE34831B-467B-4840-AC86-035F966AB1AE}" type="presParOf" srcId="{77AFF0F1-6166-448A-A627-3FB19DC209EC}" destId="{C477C23E-C64F-4F4C-9E5E-AC7D3DBD26F6}" srcOrd="2" destOrd="0" presId="urn:microsoft.com/office/officeart/2008/layout/BendingPictureSemiTransparentText"/>
    <dgm:cxn modelId="{34055617-BD6C-44F0-BA9C-C0CD2AD0D432}" type="presParOf" srcId="{C477C23E-C64F-4F4C-9E5E-AC7D3DBD26F6}" destId="{175942EB-E8F3-4222-B656-3F86DCD50D40}" srcOrd="0" destOrd="0" presId="urn:microsoft.com/office/officeart/2008/layout/BendingPictureSemiTransparentText"/>
    <dgm:cxn modelId="{2187B857-8D66-494D-BAD0-2AB25B38E6F8}" type="presParOf" srcId="{C477C23E-C64F-4F4C-9E5E-AC7D3DBD26F6}" destId="{B0E7F222-ADAC-45FC-B951-82D957FC277D}" srcOrd="1" destOrd="0" presId="urn:microsoft.com/office/officeart/2008/layout/BendingPictureSemiTransparentText"/>
    <dgm:cxn modelId="{3D0E87B3-A0B2-46AB-9368-49A70031391F}" type="presParOf" srcId="{77AFF0F1-6166-448A-A627-3FB19DC209EC}" destId="{58357841-33F2-4DCC-AB03-7B1343051333}" srcOrd="3" destOrd="0" presId="urn:microsoft.com/office/officeart/2008/layout/BendingPictureSemiTransparentText"/>
    <dgm:cxn modelId="{DCBA6784-99BB-4F59-A6C5-EE11E9666E80}" type="presParOf" srcId="{77AFF0F1-6166-448A-A627-3FB19DC209EC}" destId="{2F0FF45C-6699-401B-8CB6-FDA8D4041957}" srcOrd="4" destOrd="0" presId="urn:microsoft.com/office/officeart/2008/layout/BendingPictureSemiTransparentText"/>
    <dgm:cxn modelId="{AFF6F058-7913-43A1-8B19-6D83667CA3E9}" type="presParOf" srcId="{2F0FF45C-6699-401B-8CB6-FDA8D4041957}" destId="{36278ABC-8CE8-4EAA-8AFF-243B52AEFF2B}" srcOrd="0" destOrd="0" presId="urn:microsoft.com/office/officeart/2008/layout/BendingPictureSemiTransparentText"/>
    <dgm:cxn modelId="{4E2DC095-516D-4CD2-8782-F36B16E6AB59}" type="presParOf" srcId="{2F0FF45C-6699-401B-8CB6-FDA8D4041957}" destId="{7CC7DC9D-D40C-417E-9E36-FBD7F8C67CC4}" srcOrd="1" destOrd="0" presId="urn:microsoft.com/office/officeart/2008/layout/BendingPictureSemiTransparentText"/>
    <dgm:cxn modelId="{8F375BA5-6C24-49F9-A613-9A74B38E9A88}" type="presParOf" srcId="{77AFF0F1-6166-448A-A627-3FB19DC209EC}" destId="{C6B152F6-CCBA-4109-99B2-CBFAE7BF5EEB}" srcOrd="5" destOrd="0" presId="urn:microsoft.com/office/officeart/2008/layout/BendingPictureSemiTransparentText"/>
    <dgm:cxn modelId="{3DB1D248-0B22-457C-BC36-1A21963311DB}" type="presParOf" srcId="{77AFF0F1-6166-448A-A627-3FB19DC209EC}" destId="{60ACEE66-6678-442B-9AC6-6D0D592BFF67}" srcOrd="6" destOrd="0" presId="urn:microsoft.com/office/officeart/2008/layout/BendingPictureSemiTransparentText"/>
    <dgm:cxn modelId="{7AE3E30A-22F2-4509-82AF-1F128D2C7893}" type="presParOf" srcId="{60ACEE66-6678-442B-9AC6-6D0D592BFF67}" destId="{853DADC8-D4D4-465D-9661-4438EA91BEA9}" srcOrd="0" destOrd="0" presId="urn:microsoft.com/office/officeart/2008/layout/BendingPictureSemiTransparentText"/>
    <dgm:cxn modelId="{46F6E0B3-6787-4124-B390-79F5513918D2}" type="presParOf" srcId="{60ACEE66-6678-442B-9AC6-6D0D592BFF67}" destId="{705035B3-0451-4382-8D22-B12DEEC4ECED}" srcOrd="1" destOrd="0" presId="urn:microsoft.com/office/officeart/2008/layout/BendingPictureSemiTransparent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43E59D-6B8F-4114-A026-F5864A8B774A}"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nl-NL"/>
        </a:p>
      </dgm:t>
    </dgm:pt>
    <dgm:pt modelId="{627FFB73-0542-4C51-A981-8A1171152064}">
      <dgm:prSet phldrT="[Tekst]"/>
      <dgm:spPr/>
      <dgm:t>
        <a:bodyPr/>
        <a:lstStyle/>
        <a:p>
          <a:r>
            <a:rPr lang="nl-NL" dirty="0"/>
            <a:t>Roos Dirkse</a:t>
          </a:r>
        </a:p>
      </dgm:t>
    </dgm:pt>
    <dgm:pt modelId="{7795F848-33F6-4330-A49D-A80DAD3C1B64}" type="parTrans" cxnId="{15313C32-C693-4206-A763-1A7EE016B603}">
      <dgm:prSet/>
      <dgm:spPr/>
      <dgm:t>
        <a:bodyPr/>
        <a:lstStyle/>
        <a:p>
          <a:endParaRPr lang="nl-NL"/>
        </a:p>
      </dgm:t>
    </dgm:pt>
    <dgm:pt modelId="{9CB85268-3AA4-4536-A507-D1603C4186F5}" type="sibTrans" cxnId="{15313C32-C693-4206-A763-1A7EE016B603}">
      <dgm:prSet/>
      <dgm:spPr/>
      <dgm:t>
        <a:bodyPr/>
        <a:lstStyle/>
        <a:p>
          <a:endParaRPr lang="nl-NL"/>
        </a:p>
      </dgm:t>
    </dgm:pt>
    <dgm:pt modelId="{782F8FAF-10C1-40A1-8DD5-E7CEFB837D34}">
      <dgm:prSet phldrT="[Tekst]"/>
      <dgm:spPr/>
      <dgm:t>
        <a:bodyPr/>
        <a:lstStyle/>
        <a:p>
          <a:r>
            <a:rPr lang="nl-NL" dirty="0"/>
            <a:t>Saskia Ouwendijk</a:t>
          </a:r>
        </a:p>
      </dgm:t>
    </dgm:pt>
    <dgm:pt modelId="{76F47F4D-896B-4E7A-9AF5-386FDF68B478}" type="parTrans" cxnId="{DCE23B17-A5A9-42D5-9926-9FB5E00AE8D0}">
      <dgm:prSet/>
      <dgm:spPr/>
      <dgm:t>
        <a:bodyPr/>
        <a:lstStyle/>
        <a:p>
          <a:endParaRPr lang="nl-NL"/>
        </a:p>
      </dgm:t>
    </dgm:pt>
    <dgm:pt modelId="{7571D79B-5911-4891-A6CD-F7DAC57A8F1E}" type="sibTrans" cxnId="{DCE23B17-A5A9-42D5-9926-9FB5E00AE8D0}">
      <dgm:prSet/>
      <dgm:spPr/>
      <dgm:t>
        <a:bodyPr/>
        <a:lstStyle/>
        <a:p>
          <a:endParaRPr lang="nl-NL"/>
        </a:p>
      </dgm:t>
    </dgm:pt>
    <dgm:pt modelId="{4D0A2A78-7F14-4ABA-BE5E-9C942C6E8E9E}">
      <dgm:prSet phldrT="[Tekst]"/>
      <dgm:spPr/>
      <dgm:t>
        <a:bodyPr/>
        <a:lstStyle/>
        <a:p>
          <a:r>
            <a:rPr lang="nl-NL" dirty="0"/>
            <a:t>Gerda de Vries</a:t>
          </a:r>
        </a:p>
      </dgm:t>
    </dgm:pt>
    <dgm:pt modelId="{A16BB2AB-22C8-4FF1-BCD7-A963BD33F04E}" type="parTrans" cxnId="{EA268B50-8B0A-4FA2-8DA2-9B28FD4FE004}">
      <dgm:prSet/>
      <dgm:spPr/>
      <dgm:t>
        <a:bodyPr/>
        <a:lstStyle/>
        <a:p>
          <a:endParaRPr lang="nl-NL"/>
        </a:p>
      </dgm:t>
    </dgm:pt>
    <dgm:pt modelId="{1042C108-3C9A-450D-9ED0-4E17FDB6D842}" type="sibTrans" cxnId="{EA268B50-8B0A-4FA2-8DA2-9B28FD4FE004}">
      <dgm:prSet/>
      <dgm:spPr/>
      <dgm:t>
        <a:bodyPr/>
        <a:lstStyle/>
        <a:p>
          <a:endParaRPr lang="nl-NL"/>
        </a:p>
      </dgm:t>
    </dgm:pt>
    <dgm:pt modelId="{A99E35B4-7C1A-4BE2-A6C0-2F083EC6F735}" type="pres">
      <dgm:prSet presAssocID="{7743E59D-6B8F-4114-A026-F5864A8B774A}" presName="Name0" presStyleCnt="0">
        <dgm:presLayoutVars>
          <dgm:dir/>
          <dgm:resizeHandles val="exact"/>
        </dgm:presLayoutVars>
      </dgm:prSet>
      <dgm:spPr/>
      <dgm:t>
        <a:bodyPr/>
        <a:lstStyle/>
        <a:p>
          <a:endParaRPr lang="nl-NL"/>
        </a:p>
      </dgm:t>
    </dgm:pt>
    <dgm:pt modelId="{C1FEAF0D-6928-4070-903C-D73C611A69AD}" type="pres">
      <dgm:prSet presAssocID="{627FFB73-0542-4C51-A981-8A1171152064}" presName="composite" presStyleCnt="0"/>
      <dgm:spPr/>
    </dgm:pt>
    <dgm:pt modelId="{EB2DDB62-F472-4621-A3F9-A4195A98370F}" type="pres">
      <dgm:prSet presAssocID="{627FFB73-0542-4C51-A981-8A1171152064}" presName="rect1" presStyleLbl="bgShp"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37000" b="-37000"/>
          </a:stretch>
        </a:blipFill>
      </dgm:spPr>
    </dgm:pt>
    <dgm:pt modelId="{C7AA029E-2FA3-4D74-9C81-A6BF52F9995D}" type="pres">
      <dgm:prSet presAssocID="{627FFB73-0542-4C51-A981-8A1171152064}" presName="rect2" presStyleLbl="trBgShp" presStyleIdx="0" presStyleCnt="3">
        <dgm:presLayoutVars>
          <dgm:bulletEnabled val="1"/>
        </dgm:presLayoutVars>
      </dgm:prSet>
      <dgm:spPr/>
      <dgm:t>
        <a:bodyPr/>
        <a:lstStyle/>
        <a:p>
          <a:endParaRPr lang="nl-NL"/>
        </a:p>
      </dgm:t>
    </dgm:pt>
    <dgm:pt modelId="{7D0DDDC1-50AE-42C3-B45B-6DCFB0EE09BC}" type="pres">
      <dgm:prSet presAssocID="{9CB85268-3AA4-4536-A507-D1603C4186F5}" presName="sibTrans" presStyleCnt="0"/>
      <dgm:spPr/>
    </dgm:pt>
    <dgm:pt modelId="{1F430066-056F-410E-90EB-29D20032A17E}" type="pres">
      <dgm:prSet presAssocID="{782F8FAF-10C1-40A1-8DD5-E7CEFB837D34}" presName="composite" presStyleCnt="0"/>
      <dgm:spPr/>
    </dgm:pt>
    <dgm:pt modelId="{C7BADF3D-18B0-4132-A85B-81FE71ED0569}" type="pres">
      <dgm:prSet presAssocID="{782F8FAF-10C1-40A1-8DD5-E7CEFB837D34}" presName="rect1" presStyleLbl="bgShp"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37000" b="-37000"/>
          </a:stretch>
        </a:blipFill>
      </dgm:spPr>
    </dgm:pt>
    <dgm:pt modelId="{9E62EF85-2C6E-4074-8364-CAE542E5F94B}" type="pres">
      <dgm:prSet presAssocID="{782F8FAF-10C1-40A1-8DD5-E7CEFB837D34}" presName="rect2" presStyleLbl="trBgShp" presStyleIdx="1" presStyleCnt="3">
        <dgm:presLayoutVars>
          <dgm:bulletEnabled val="1"/>
        </dgm:presLayoutVars>
      </dgm:prSet>
      <dgm:spPr/>
      <dgm:t>
        <a:bodyPr/>
        <a:lstStyle/>
        <a:p>
          <a:endParaRPr lang="nl-NL"/>
        </a:p>
      </dgm:t>
    </dgm:pt>
    <dgm:pt modelId="{A6DD67B4-2D5A-4785-825F-D647FD720E73}" type="pres">
      <dgm:prSet presAssocID="{7571D79B-5911-4891-A6CD-F7DAC57A8F1E}" presName="sibTrans" presStyleCnt="0"/>
      <dgm:spPr/>
    </dgm:pt>
    <dgm:pt modelId="{1AE01E64-3550-4DDF-8886-CB533595C44E}" type="pres">
      <dgm:prSet presAssocID="{4D0A2A78-7F14-4ABA-BE5E-9C942C6E8E9E}" presName="composite" presStyleCnt="0"/>
      <dgm:spPr/>
    </dgm:pt>
    <dgm:pt modelId="{FC5628A9-39BD-4D1E-BC5E-C2A4FBBD0C83}" type="pres">
      <dgm:prSet presAssocID="{4D0A2A78-7F14-4ABA-BE5E-9C942C6E8E9E}" presName="rect1" presStyleLbl="bgShp"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37000" b="-37000"/>
          </a:stretch>
        </a:blipFill>
      </dgm:spPr>
    </dgm:pt>
    <dgm:pt modelId="{57D76FBB-A75E-4F54-8300-ED13FC2FEF89}" type="pres">
      <dgm:prSet presAssocID="{4D0A2A78-7F14-4ABA-BE5E-9C942C6E8E9E}" presName="rect2" presStyleLbl="trBgShp" presStyleIdx="2" presStyleCnt="3">
        <dgm:presLayoutVars>
          <dgm:bulletEnabled val="1"/>
        </dgm:presLayoutVars>
      </dgm:prSet>
      <dgm:spPr/>
      <dgm:t>
        <a:bodyPr/>
        <a:lstStyle/>
        <a:p>
          <a:endParaRPr lang="nl-NL"/>
        </a:p>
      </dgm:t>
    </dgm:pt>
  </dgm:ptLst>
  <dgm:cxnLst>
    <dgm:cxn modelId="{DFB1F5C8-1178-4E6F-AB69-0A915D384313}" type="presOf" srcId="{7743E59D-6B8F-4114-A026-F5864A8B774A}" destId="{A99E35B4-7C1A-4BE2-A6C0-2F083EC6F735}" srcOrd="0" destOrd="0" presId="urn:microsoft.com/office/officeart/2008/layout/BendingPictureSemiTransparentText"/>
    <dgm:cxn modelId="{15313C32-C693-4206-A763-1A7EE016B603}" srcId="{7743E59D-6B8F-4114-A026-F5864A8B774A}" destId="{627FFB73-0542-4C51-A981-8A1171152064}" srcOrd="0" destOrd="0" parTransId="{7795F848-33F6-4330-A49D-A80DAD3C1B64}" sibTransId="{9CB85268-3AA4-4536-A507-D1603C4186F5}"/>
    <dgm:cxn modelId="{DCE23B17-A5A9-42D5-9926-9FB5E00AE8D0}" srcId="{7743E59D-6B8F-4114-A026-F5864A8B774A}" destId="{782F8FAF-10C1-40A1-8DD5-E7CEFB837D34}" srcOrd="1" destOrd="0" parTransId="{76F47F4D-896B-4E7A-9AF5-386FDF68B478}" sibTransId="{7571D79B-5911-4891-A6CD-F7DAC57A8F1E}"/>
    <dgm:cxn modelId="{698F5926-7AD0-4CC2-816B-80FE1D29CAD4}" type="presOf" srcId="{627FFB73-0542-4C51-A981-8A1171152064}" destId="{C7AA029E-2FA3-4D74-9C81-A6BF52F9995D}" srcOrd="0" destOrd="0" presId="urn:microsoft.com/office/officeart/2008/layout/BendingPictureSemiTransparentText"/>
    <dgm:cxn modelId="{8D52C071-0961-4874-BD2F-035CFD16494A}" type="presOf" srcId="{4D0A2A78-7F14-4ABA-BE5E-9C942C6E8E9E}" destId="{57D76FBB-A75E-4F54-8300-ED13FC2FEF89}" srcOrd="0" destOrd="0" presId="urn:microsoft.com/office/officeart/2008/layout/BendingPictureSemiTransparentText"/>
    <dgm:cxn modelId="{180F069D-ECCD-45F3-84D3-1A959AE09156}" type="presOf" srcId="{782F8FAF-10C1-40A1-8DD5-E7CEFB837D34}" destId="{9E62EF85-2C6E-4074-8364-CAE542E5F94B}" srcOrd="0" destOrd="0" presId="urn:microsoft.com/office/officeart/2008/layout/BendingPictureSemiTransparentText"/>
    <dgm:cxn modelId="{EA268B50-8B0A-4FA2-8DA2-9B28FD4FE004}" srcId="{7743E59D-6B8F-4114-A026-F5864A8B774A}" destId="{4D0A2A78-7F14-4ABA-BE5E-9C942C6E8E9E}" srcOrd="2" destOrd="0" parTransId="{A16BB2AB-22C8-4FF1-BCD7-A963BD33F04E}" sibTransId="{1042C108-3C9A-450D-9ED0-4E17FDB6D842}"/>
    <dgm:cxn modelId="{E6594ED0-E015-4916-8CAC-0251B34B0E70}" type="presParOf" srcId="{A99E35B4-7C1A-4BE2-A6C0-2F083EC6F735}" destId="{C1FEAF0D-6928-4070-903C-D73C611A69AD}" srcOrd="0" destOrd="0" presId="urn:microsoft.com/office/officeart/2008/layout/BendingPictureSemiTransparentText"/>
    <dgm:cxn modelId="{5EB28257-F035-497F-93B8-78D52B423902}" type="presParOf" srcId="{C1FEAF0D-6928-4070-903C-D73C611A69AD}" destId="{EB2DDB62-F472-4621-A3F9-A4195A98370F}" srcOrd="0" destOrd="0" presId="urn:microsoft.com/office/officeart/2008/layout/BendingPictureSemiTransparentText"/>
    <dgm:cxn modelId="{05D07C62-9DC4-43BA-9121-96F7EB4645A7}" type="presParOf" srcId="{C1FEAF0D-6928-4070-903C-D73C611A69AD}" destId="{C7AA029E-2FA3-4D74-9C81-A6BF52F9995D}" srcOrd="1" destOrd="0" presId="urn:microsoft.com/office/officeart/2008/layout/BendingPictureSemiTransparentText"/>
    <dgm:cxn modelId="{459AFAB5-BF15-4D44-8582-8010E57A1F3E}" type="presParOf" srcId="{A99E35B4-7C1A-4BE2-A6C0-2F083EC6F735}" destId="{7D0DDDC1-50AE-42C3-B45B-6DCFB0EE09BC}" srcOrd="1" destOrd="0" presId="urn:microsoft.com/office/officeart/2008/layout/BendingPictureSemiTransparentText"/>
    <dgm:cxn modelId="{FEB43E27-F047-4DFF-B622-B43BC4E14FE2}" type="presParOf" srcId="{A99E35B4-7C1A-4BE2-A6C0-2F083EC6F735}" destId="{1F430066-056F-410E-90EB-29D20032A17E}" srcOrd="2" destOrd="0" presId="urn:microsoft.com/office/officeart/2008/layout/BendingPictureSemiTransparentText"/>
    <dgm:cxn modelId="{B58C5D42-A54D-4E80-9372-27416E1C119D}" type="presParOf" srcId="{1F430066-056F-410E-90EB-29D20032A17E}" destId="{C7BADF3D-18B0-4132-A85B-81FE71ED0569}" srcOrd="0" destOrd="0" presId="urn:microsoft.com/office/officeart/2008/layout/BendingPictureSemiTransparentText"/>
    <dgm:cxn modelId="{4683D234-DB90-495E-A47E-5A72E1D43423}" type="presParOf" srcId="{1F430066-056F-410E-90EB-29D20032A17E}" destId="{9E62EF85-2C6E-4074-8364-CAE542E5F94B}" srcOrd="1" destOrd="0" presId="urn:microsoft.com/office/officeart/2008/layout/BendingPictureSemiTransparentText"/>
    <dgm:cxn modelId="{26E65DA4-7C6A-4C67-A480-DBF67F9A74D8}" type="presParOf" srcId="{A99E35B4-7C1A-4BE2-A6C0-2F083EC6F735}" destId="{A6DD67B4-2D5A-4785-825F-D647FD720E73}" srcOrd="3" destOrd="0" presId="urn:microsoft.com/office/officeart/2008/layout/BendingPictureSemiTransparentText"/>
    <dgm:cxn modelId="{4DC00364-B313-4D0D-B6FF-A6B1785A345A}" type="presParOf" srcId="{A99E35B4-7C1A-4BE2-A6C0-2F083EC6F735}" destId="{1AE01E64-3550-4DDF-8886-CB533595C44E}" srcOrd="4" destOrd="0" presId="urn:microsoft.com/office/officeart/2008/layout/BendingPictureSemiTransparentText"/>
    <dgm:cxn modelId="{C47CAEB6-A95B-4AA5-957A-2B27CD26A384}" type="presParOf" srcId="{1AE01E64-3550-4DDF-8886-CB533595C44E}" destId="{FC5628A9-39BD-4D1E-BC5E-C2A4FBBD0C83}" srcOrd="0" destOrd="0" presId="urn:microsoft.com/office/officeart/2008/layout/BendingPictureSemiTransparentText"/>
    <dgm:cxn modelId="{CC452C77-80C9-4E3E-8C55-54841B89C684}" type="presParOf" srcId="{1AE01E64-3550-4DDF-8886-CB533595C44E}" destId="{57D76FBB-A75E-4F54-8300-ED13FC2FEF89}" srcOrd="1" destOrd="0" presId="urn:microsoft.com/office/officeart/2008/layout/BendingPictureSemiTransparentTex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8A15E0-20D0-4FF3-A7DB-9BB7CC038D5E}"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nl-NL"/>
        </a:p>
      </dgm:t>
    </dgm:pt>
    <dgm:pt modelId="{944FCF16-00C0-42EA-A346-0B207E1825B0}">
      <dgm:prSet phldrT="[Tekst]"/>
      <dgm:spPr/>
      <dgm:t>
        <a:bodyPr/>
        <a:lstStyle/>
        <a:p>
          <a:r>
            <a:rPr lang="nl-NL" dirty="0"/>
            <a:t>Arnoud Wouda</a:t>
          </a:r>
        </a:p>
      </dgm:t>
    </dgm:pt>
    <dgm:pt modelId="{B1C14854-6EDD-4A81-A866-31611FCF6E09}" type="parTrans" cxnId="{E4559073-ECA6-40A9-84D6-9365EA43CE5E}">
      <dgm:prSet/>
      <dgm:spPr/>
      <dgm:t>
        <a:bodyPr/>
        <a:lstStyle/>
        <a:p>
          <a:endParaRPr lang="nl-NL"/>
        </a:p>
      </dgm:t>
    </dgm:pt>
    <dgm:pt modelId="{C1DFD2A7-40B3-4BEB-98FB-9ECDCB421D1E}" type="sibTrans" cxnId="{E4559073-ECA6-40A9-84D6-9365EA43CE5E}">
      <dgm:prSet/>
      <dgm:spPr/>
      <dgm:t>
        <a:bodyPr/>
        <a:lstStyle/>
        <a:p>
          <a:endParaRPr lang="nl-NL"/>
        </a:p>
      </dgm:t>
    </dgm:pt>
    <dgm:pt modelId="{31A6C831-ED3A-4AB9-BA74-1070D949CF95}">
      <dgm:prSet phldrT="[Tekst]"/>
      <dgm:spPr/>
      <dgm:t>
        <a:bodyPr/>
        <a:lstStyle/>
        <a:p>
          <a:r>
            <a:rPr lang="nl-NL" dirty="0"/>
            <a:t>Marja Kloosterboer</a:t>
          </a:r>
        </a:p>
      </dgm:t>
    </dgm:pt>
    <dgm:pt modelId="{72BC6F36-1A75-4049-A026-40E0CEE7BB03}" type="parTrans" cxnId="{6143E7DC-E452-4FE6-9FA1-70E5B6E1DC07}">
      <dgm:prSet/>
      <dgm:spPr/>
      <dgm:t>
        <a:bodyPr/>
        <a:lstStyle/>
        <a:p>
          <a:endParaRPr lang="nl-NL"/>
        </a:p>
      </dgm:t>
    </dgm:pt>
    <dgm:pt modelId="{89352D2F-7FC1-438A-999A-10C34C03896A}" type="sibTrans" cxnId="{6143E7DC-E452-4FE6-9FA1-70E5B6E1DC07}">
      <dgm:prSet/>
      <dgm:spPr/>
      <dgm:t>
        <a:bodyPr/>
        <a:lstStyle/>
        <a:p>
          <a:endParaRPr lang="nl-NL"/>
        </a:p>
      </dgm:t>
    </dgm:pt>
    <dgm:pt modelId="{B3B10259-A042-422E-BA3F-9B9321BCDD3E}">
      <dgm:prSet phldrT="[Tekst]"/>
      <dgm:spPr/>
      <dgm:t>
        <a:bodyPr/>
        <a:lstStyle/>
        <a:p>
          <a:r>
            <a:rPr lang="nl-NL" dirty="0" err="1"/>
            <a:t>Tjakien</a:t>
          </a:r>
          <a:r>
            <a:rPr lang="nl-NL" dirty="0"/>
            <a:t> De Witt</a:t>
          </a:r>
        </a:p>
      </dgm:t>
    </dgm:pt>
    <dgm:pt modelId="{C6EE2DE5-FB5B-41A5-B666-494ECBEF2ADE}" type="parTrans" cxnId="{0F6EF5B5-70EE-4FAE-B17A-6B33C0635089}">
      <dgm:prSet/>
      <dgm:spPr/>
      <dgm:t>
        <a:bodyPr/>
        <a:lstStyle/>
        <a:p>
          <a:endParaRPr lang="nl-NL"/>
        </a:p>
      </dgm:t>
    </dgm:pt>
    <dgm:pt modelId="{935C86DB-790F-484A-8FE4-3DC104841D07}" type="sibTrans" cxnId="{0F6EF5B5-70EE-4FAE-B17A-6B33C0635089}">
      <dgm:prSet/>
      <dgm:spPr/>
      <dgm:t>
        <a:bodyPr/>
        <a:lstStyle/>
        <a:p>
          <a:endParaRPr lang="nl-NL"/>
        </a:p>
      </dgm:t>
    </dgm:pt>
    <dgm:pt modelId="{F18F2C44-00B7-4B8C-8334-9B8DDF346779}" type="pres">
      <dgm:prSet presAssocID="{318A15E0-20D0-4FF3-A7DB-9BB7CC038D5E}" presName="Name0" presStyleCnt="0">
        <dgm:presLayoutVars>
          <dgm:dir/>
          <dgm:resizeHandles val="exact"/>
        </dgm:presLayoutVars>
      </dgm:prSet>
      <dgm:spPr/>
      <dgm:t>
        <a:bodyPr/>
        <a:lstStyle/>
        <a:p>
          <a:endParaRPr lang="nl-NL"/>
        </a:p>
      </dgm:t>
    </dgm:pt>
    <dgm:pt modelId="{18FF51C8-DB64-441B-BE2D-3CFFC59F815C}" type="pres">
      <dgm:prSet presAssocID="{944FCF16-00C0-42EA-A346-0B207E1825B0}" presName="composite" presStyleCnt="0"/>
      <dgm:spPr/>
    </dgm:pt>
    <dgm:pt modelId="{C7EBEDDA-2333-4B0F-8B4B-64E31288E8D2}" type="pres">
      <dgm:prSet presAssocID="{944FCF16-00C0-42EA-A346-0B207E1825B0}" presName="rect1" presStyleLbl="bgShp"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37000" b="-37000"/>
          </a:stretch>
        </a:blipFill>
      </dgm:spPr>
    </dgm:pt>
    <dgm:pt modelId="{DFA54E83-3793-4188-A887-950891E8A45B}" type="pres">
      <dgm:prSet presAssocID="{944FCF16-00C0-42EA-A346-0B207E1825B0}" presName="rect2" presStyleLbl="trBgShp" presStyleIdx="0" presStyleCnt="3">
        <dgm:presLayoutVars>
          <dgm:bulletEnabled val="1"/>
        </dgm:presLayoutVars>
      </dgm:prSet>
      <dgm:spPr/>
      <dgm:t>
        <a:bodyPr/>
        <a:lstStyle/>
        <a:p>
          <a:endParaRPr lang="nl-NL"/>
        </a:p>
      </dgm:t>
    </dgm:pt>
    <dgm:pt modelId="{45E4142A-0E49-4673-8B48-2E38D2DBCB9A}" type="pres">
      <dgm:prSet presAssocID="{C1DFD2A7-40B3-4BEB-98FB-9ECDCB421D1E}" presName="sibTrans" presStyleCnt="0"/>
      <dgm:spPr/>
    </dgm:pt>
    <dgm:pt modelId="{1AAC353D-9435-4768-A09C-D37409359DCE}" type="pres">
      <dgm:prSet presAssocID="{31A6C831-ED3A-4AB9-BA74-1070D949CF95}" presName="composite" presStyleCnt="0"/>
      <dgm:spPr/>
    </dgm:pt>
    <dgm:pt modelId="{58FB0D72-057D-42A0-B957-DB1A29A87708}" type="pres">
      <dgm:prSet presAssocID="{31A6C831-ED3A-4AB9-BA74-1070D949CF95}" presName="rect1" presStyleLbl="bgShp" presStyleIdx="1" presStyleCnt="3" custLinFactNeighborX="0" custLinFactNeighborY="516"/>
      <dgm:spPr>
        <a:blipFill>
          <a:blip xmlns:r="http://schemas.openxmlformats.org/officeDocument/2006/relationships" r:embed="rId2">
            <a:extLst>
              <a:ext uri="{28A0092B-C50C-407E-A947-70E740481C1C}">
                <a14:useLocalDpi xmlns:a14="http://schemas.microsoft.com/office/drawing/2010/main" val="0"/>
              </a:ext>
            </a:extLst>
          </a:blip>
          <a:srcRect/>
          <a:stretch>
            <a:fillRect t="-37000" b="-37000"/>
          </a:stretch>
        </a:blipFill>
      </dgm:spPr>
    </dgm:pt>
    <dgm:pt modelId="{F890CB76-6E7C-4A50-A8FA-F76C5897E3B1}" type="pres">
      <dgm:prSet presAssocID="{31A6C831-ED3A-4AB9-BA74-1070D949CF95}" presName="rect2" presStyleLbl="trBgShp" presStyleIdx="1" presStyleCnt="3">
        <dgm:presLayoutVars>
          <dgm:bulletEnabled val="1"/>
        </dgm:presLayoutVars>
      </dgm:prSet>
      <dgm:spPr/>
      <dgm:t>
        <a:bodyPr/>
        <a:lstStyle/>
        <a:p>
          <a:endParaRPr lang="nl-NL"/>
        </a:p>
      </dgm:t>
    </dgm:pt>
    <dgm:pt modelId="{E77D4380-7E5E-4592-AF5C-E2062034941E}" type="pres">
      <dgm:prSet presAssocID="{89352D2F-7FC1-438A-999A-10C34C03896A}" presName="sibTrans" presStyleCnt="0"/>
      <dgm:spPr/>
    </dgm:pt>
    <dgm:pt modelId="{3E3BC683-4888-4577-BCE1-EF5467D335D0}" type="pres">
      <dgm:prSet presAssocID="{B3B10259-A042-422E-BA3F-9B9321BCDD3E}" presName="composite" presStyleCnt="0"/>
      <dgm:spPr/>
    </dgm:pt>
    <dgm:pt modelId="{55F29C99-0BB9-4CFA-9DDD-3FB0DFE67A76}" type="pres">
      <dgm:prSet presAssocID="{B3B10259-A042-422E-BA3F-9B9321BCDD3E}" presName="rect1" presStyleLbl="bgShp"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37000" b="-37000"/>
          </a:stretch>
        </a:blipFill>
      </dgm:spPr>
    </dgm:pt>
    <dgm:pt modelId="{1A7E3722-4E72-435F-ACAF-715CEF4D0AC6}" type="pres">
      <dgm:prSet presAssocID="{B3B10259-A042-422E-BA3F-9B9321BCDD3E}" presName="rect2" presStyleLbl="trBgShp" presStyleIdx="2" presStyleCnt="3">
        <dgm:presLayoutVars>
          <dgm:bulletEnabled val="1"/>
        </dgm:presLayoutVars>
      </dgm:prSet>
      <dgm:spPr/>
      <dgm:t>
        <a:bodyPr/>
        <a:lstStyle/>
        <a:p>
          <a:endParaRPr lang="nl-NL"/>
        </a:p>
      </dgm:t>
    </dgm:pt>
  </dgm:ptLst>
  <dgm:cxnLst>
    <dgm:cxn modelId="{0F6EF5B5-70EE-4FAE-B17A-6B33C0635089}" srcId="{318A15E0-20D0-4FF3-A7DB-9BB7CC038D5E}" destId="{B3B10259-A042-422E-BA3F-9B9321BCDD3E}" srcOrd="2" destOrd="0" parTransId="{C6EE2DE5-FB5B-41A5-B666-494ECBEF2ADE}" sibTransId="{935C86DB-790F-484A-8FE4-3DC104841D07}"/>
    <dgm:cxn modelId="{FB00BE1E-D77E-47F2-9E69-15413BBB1D92}" type="presOf" srcId="{B3B10259-A042-422E-BA3F-9B9321BCDD3E}" destId="{1A7E3722-4E72-435F-ACAF-715CEF4D0AC6}" srcOrd="0" destOrd="0" presId="urn:microsoft.com/office/officeart/2008/layout/BendingPictureSemiTransparentText"/>
    <dgm:cxn modelId="{6143E7DC-E452-4FE6-9FA1-70E5B6E1DC07}" srcId="{318A15E0-20D0-4FF3-A7DB-9BB7CC038D5E}" destId="{31A6C831-ED3A-4AB9-BA74-1070D949CF95}" srcOrd="1" destOrd="0" parTransId="{72BC6F36-1A75-4049-A026-40E0CEE7BB03}" sibTransId="{89352D2F-7FC1-438A-999A-10C34C03896A}"/>
    <dgm:cxn modelId="{202D82CA-C2BF-4029-8B56-C29384420B1B}" type="presOf" srcId="{944FCF16-00C0-42EA-A346-0B207E1825B0}" destId="{DFA54E83-3793-4188-A887-950891E8A45B}" srcOrd="0" destOrd="0" presId="urn:microsoft.com/office/officeart/2008/layout/BendingPictureSemiTransparentText"/>
    <dgm:cxn modelId="{0F60AE2C-AD5C-460B-B91B-75066728BC05}" type="presOf" srcId="{31A6C831-ED3A-4AB9-BA74-1070D949CF95}" destId="{F890CB76-6E7C-4A50-A8FA-F76C5897E3B1}" srcOrd="0" destOrd="0" presId="urn:microsoft.com/office/officeart/2008/layout/BendingPictureSemiTransparentText"/>
    <dgm:cxn modelId="{7FD5170B-A6CD-48B6-ADB6-16393A63BBA1}" type="presOf" srcId="{318A15E0-20D0-4FF3-A7DB-9BB7CC038D5E}" destId="{F18F2C44-00B7-4B8C-8334-9B8DDF346779}" srcOrd="0" destOrd="0" presId="urn:microsoft.com/office/officeart/2008/layout/BendingPictureSemiTransparentText"/>
    <dgm:cxn modelId="{E4559073-ECA6-40A9-84D6-9365EA43CE5E}" srcId="{318A15E0-20D0-4FF3-A7DB-9BB7CC038D5E}" destId="{944FCF16-00C0-42EA-A346-0B207E1825B0}" srcOrd="0" destOrd="0" parTransId="{B1C14854-6EDD-4A81-A866-31611FCF6E09}" sibTransId="{C1DFD2A7-40B3-4BEB-98FB-9ECDCB421D1E}"/>
    <dgm:cxn modelId="{A2CA434E-139B-4D68-8598-00D349B08172}" type="presParOf" srcId="{F18F2C44-00B7-4B8C-8334-9B8DDF346779}" destId="{18FF51C8-DB64-441B-BE2D-3CFFC59F815C}" srcOrd="0" destOrd="0" presId="urn:microsoft.com/office/officeart/2008/layout/BendingPictureSemiTransparentText"/>
    <dgm:cxn modelId="{F9D2C0F9-5CBD-49C2-B84A-2818F0AF7BEF}" type="presParOf" srcId="{18FF51C8-DB64-441B-BE2D-3CFFC59F815C}" destId="{C7EBEDDA-2333-4B0F-8B4B-64E31288E8D2}" srcOrd="0" destOrd="0" presId="urn:microsoft.com/office/officeart/2008/layout/BendingPictureSemiTransparentText"/>
    <dgm:cxn modelId="{E8A2F947-1BDD-42B7-80BB-952ED5FFC81C}" type="presParOf" srcId="{18FF51C8-DB64-441B-BE2D-3CFFC59F815C}" destId="{DFA54E83-3793-4188-A887-950891E8A45B}" srcOrd="1" destOrd="0" presId="urn:microsoft.com/office/officeart/2008/layout/BendingPictureSemiTransparentText"/>
    <dgm:cxn modelId="{E5808BB8-38A4-406E-8FB5-61E1463DEDC6}" type="presParOf" srcId="{F18F2C44-00B7-4B8C-8334-9B8DDF346779}" destId="{45E4142A-0E49-4673-8B48-2E38D2DBCB9A}" srcOrd="1" destOrd="0" presId="urn:microsoft.com/office/officeart/2008/layout/BendingPictureSemiTransparentText"/>
    <dgm:cxn modelId="{ED4B953E-544F-407F-BB25-37F1E0D85D43}" type="presParOf" srcId="{F18F2C44-00B7-4B8C-8334-9B8DDF346779}" destId="{1AAC353D-9435-4768-A09C-D37409359DCE}" srcOrd="2" destOrd="0" presId="urn:microsoft.com/office/officeart/2008/layout/BendingPictureSemiTransparentText"/>
    <dgm:cxn modelId="{87B416F5-7DBC-486C-99BC-5FC587157249}" type="presParOf" srcId="{1AAC353D-9435-4768-A09C-D37409359DCE}" destId="{58FB0D72-057D-42A0-B957-DB1A29A87708}" srcOrd="0" destOrd="0" presId="urn:microsoft.com/office/officeart/2008/layout/BendingPictureSemiTransparentText"/>
    <dgm:cxn modelId="{995576E3-198E-4115-A40E-D84F79476B46}" type="presParOf" srcId="{1AAC353D-9435-4768-A09C-D37409359DCE}" destId="{F890CB76-6E7C-4A50-A8FA-F76C5897E3B1}" srcOrd="1" destOrd="0" presId="urn:microsoft.com/office/officeart/2008/layout/BendingPictureSemiTransparentText"/>
    <dgm:cxn modelId="{94263F68-DD14-466B-927F-9CD561C757A0}" type="presParOf" srcId="{F18F2C44-00B7-4B8C-8334-9B8DDF346779}" destId="{E77D4380-7E5E-4592-AF5C-E2062034941E}" srcOrd="3" destOrd="0" presId="urn:microsoft.com/office/officeart/2008/layout/BendingPictureSemiTransparentText"/>
    <dgm:cxn modelId="{02CC4BAD-32DD-4D34-8374-226240CB8F2E}" type="presParOf" srcId="{F18F2C44-00B7-4B8C-8334-9B8DDF346779}" destId="{3E3BC683-4888-4577-BCE1-EF5467D335D0}" srcOrd="4" destOrd="0" presId="urn:microsoft.com/office/officeart/2008/layout/BendingPictureSemiTransparentText"/>
    <dgm:cxn modelId="{05DDF5AE-51E2-4B22-B420-6149B9D4E21D}" type="presParOf" srcId="{3E3BC683-4888-4577-BCE1-EF5467D335D0}" destId="{55F29C99-0BB9-4CFA-9DDD-3FB0DFE67A76}" srcOrd="0" destOrd="0" presId="urn:microsoft.com/office/officeart/2008/layout/BendingPictureSemiTransparentText"/>
    <dgm:cxn modelId="{7BB53C7E-F44C-4C07-B39C-C3CDBA8FB513}" type="presParOf" srcId="{3E3BC683-4888-4577-BCE1-EF5467D335D0}" destId="{1A7E3722-4E72-435F-ACAF-715CEF4D0AC6}" srcOrd="1" destOrd="0" presId="urn:microsoft.com/office/officeart/2008/layout/BendingPictureSemiTransparentTex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15A3D-B47B-4430-A9D5-30731AFFD6E5}">
      <dsp:nvSpPr>
        <dsp:cNvPr id="0" name=""/>
        <dsp:cNvSpPr/>
      </dsp:nvSpPr>
      <dsp:spPr>
        <a:xfrm>
          <a:off x="1486" y="187067"/>
          <a:ext cx="1586029" cy="135941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7000" b="-37000"/>
          </a:stretch>
        </a:blipFill>
        <a:ln>
          <a:noFill/>
        </a:ln>
        <a:effectLst/>
      </dsp:spPr>
      <dsp:style>
        <a:lnRef idx="0">
          <a:scrgbClr r="0" g="0" b="0"/>
        </a:lnRef>
        <a:fillRef idx="1">
          <a:scrgbClr r="0" g="0" b="0"/>
        </a:fillRef>
        <a:effectRef idx="0">
          <a:scrgbClr r="0" g="0" b="0"/>
        </a:effectRef>
        <a:fontRef idx="minor"/>
      </dsp:style>
    </dsp:sp>
    <dsp:sp modelId="{2DB83B47-0EC2-4F38-9CFC-F5616047613C}">
      <dsp:nvSpPr>
        <dsp:cNvPr id="0" name=""/>
        <dsp:cNvSpPr/>
      </dsp:nvSpPr>
      <dsp:spPr>
        <a:xfrm>
          <a:off x="1486" y="1138657"/>
          <a:ext cx="1586029" cy="326259"/>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nl-NL" sz="1400" kern="1200" dirty="0"/>
            <a:t>Marion </a:t>
          </a:r>
          <a:r>
            <a:rPr lang="nl-NL" sz="1400" kern="1200" dirty="0" err="1"/>
            <a:t>Hantelmann</a:t>
          </a:r>
          <a:endParaRPr lang="nl-NL" sz="1400" kern="1200" dirty="0"/>
        </a:p>
      </dsp:txBody>
      <dsp:txXfrm>
        <a:off x="1486" y="1138657"/>
        <a:ext cx="1586029" cy="326259"/>
      </dsp:txXfrm>
    </dsp:sp>
    <dsp:sp modelId="{175942EB-E8F3-4222-B656-3F86DCD50D40}">
      <dsp:nvSpPr>
        <dsp:cNvPr id="0" name=""/>
        <dsp:cNvSpPr/>
      </dsp:nvSpPr>
      <dsp:spPr>
        <a:xfrm>
          <a:off x="1749286" y="187067"/>
          <a:ext cx="1586029" cy="135941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7000" b="-37000"/>
          </a:stretch>
        </a:blipFill>
        <a:ln>
          <a:noFill/>
        </a:ln>
        <a:effectLst/>
      </dsp:spPr>
      <dsp:style>
        <a:lnRef idx="0">
          <a:scrgbClr r="0" g="0" b="0"/>
        </a:lnRef>
        <a:fillRef idx="1">
          <a:scrgbClr r="0" g="0" b="0"/>
        </a:fillRef>
        <a:effectRef idx="0">
          <a:scrgbClr r="0" g="0" b="0"/>
        </a:effectRef>
        <a:fontRef idx="minor"/>
      </dsp:style>
    </dsp:sp>
    <dsp:sp modelId="{B0E7F222-ADAC-45FC-B951-82D957FC277D}">
      <dsp:nvSpPr>
        <dsp:cNvPr id="0" name=""/>
        <dsp:cNvSpPr/>
      </dsp:nvSpPr>
      <dsp:spPr>
        <a:xfrm>
          <a:off x="1749286" y="1138657"/>
          <a:ext cx="1586029" cy="326259"/>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nl-NL" sz="1400" kern="1200" dirty="0"/>
            <a:t>Jeroen den </a:t>
          </a:r>
          <a:r>
            <a:rPr lang="nl-NL" sz="1400" kern="1200" dirty="0" err="1"/>
            <a:t>Uijl</a:t>
          </a:r>
          <a:endParaRPr lang="nl-NL" sz="1400" kern="1200" dirty="0"/>
        </a:p>
      </dsp:txBody>
      <dsp:txXfrm>
        <a:off x="1749286" y="1138657"/>
        <a:ext cx="1586029" cy="326259"/>
      </dsp:txXfrm>
    </dsp:sp>
    <dsp:sp modelId="{36278ABC-8CE8-4EAA-8AFF-243B52AEFF2B}">
      <dsp:nvSpPr>
        <dsp:cNvPr id="0" name=""/>
        <dsp:cNvSpPr/>
      </dsp:nvSpPr>
      <dsp:spPr>
        <a:xfrm>
          <a:off x="3497085" y="187067"/>
          <a:ext cx="1586029" cy="135941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7000" b="-37000"/>
          </a:stretch>
        </a:blipFill>
        <a:ln>
          <a:noFill/>
        </a:ln>
        <a:effectLst/>
      </dsp:spPr>
      <dsp:style>
        <a:lnRef idx="0">
          <a:scrgbClr r="0" g="0" b="0"/>
        </a:lnRef>
        <a:fillRef idx="1">
          <a:scrgbClr r="0" g="0" b="0"/>
        </a:fillRef>
        <a:effectRef idx="0">
          <a:scrgbClr r="0" g="0" b="0"/>
        </a:effectRef>
        <a:fontRef idx="minor"/>
      </dsp:style>
    </dsp:sp>
    <dsp:sp modelId="{7CC7DC9D-D40C-417E-9E36-FBD7F8C67CC4}">
      <dsp:nvSpPr>
        <dsp:cNvPr id="0" name=""/>
        <dsp:cNvSpPr/>
      </dsp:nvSpPr>
      <dsp:spPr>
        <a:xfrm>
          <a:off x="3497085" y="1138657"/>
          <a:ext cx="1586029" cy="326259"/>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nl-NL" sz="1400" kern="1200" dirty="0"/>
            <a:t>Geert Strik</a:t>
          </a:r>
        </a:p>
      </dsp:txBody>
      <dsp:txXfrm>
        <a:off x="3497085" y="1138657"/>
        <a:ext cx="1586029" cy="326259"/>
      </dsp:txXfrm>
    </dsp:sp>
    <dsp:sp modelId="{853DADC8-D4D4-465D-9661-4438EA91BEA9}">
      <dsp:nvSpPr>
        <dsp:cNvPr id="0" name=""/>
        <dsp:cNvSpPr/>
      </dsp:nvSpPr>
      <dsp:spPr>
        <a:xfrm>
          <a:off x="5244885" y="187067"/>
          <a:ext cx="1586029" cy="1359414"/>
        </a:xfrm>
        <a:prstGeom prst="rect">
          <a:avLst/>
        </a:prstGeom>
        <a:blipFill>
          <a:blip xmlns:r="http://schemas.openxmlformats.org/officeDocument/2006/relationships" r:embed="rId4"/>
          <a:srcRect/>
          <a:stretch>
            <a:fillRect t="-37000" b="-37000"/>
          </a:stretch>
        </a:blipFill>
        <a:ln>
          <a:noFill/>
        </a:ln>
        <a:effectLst/>
      </dsp:spPr>
      <dsp:style>
        <a:lnRef idx="0">
          <a:scrgbClr r="0" g="0" b="0"/>
        </a:lnRef>
        <a:fillRef idx="1">
          <a:scrgbClr r="0" g="0" b="0"/>
        </a:fillRef>
        <a:effectRef idx="0">
          <a:scrgbClr r="0" g="0" b="0"/>
        </a:effectRef>
        <a:fontRef idx="minor"/>
      </dsp:style>
    </dsp:sp>
    <dsp:sp modelId="{705035B3-0451-4382-8D22-B12DEEC4ECED}">
      <dsp:nvSpPr>
        <dsp:cNvPr id="0" name=""/>
        <dsp:cNvSpPr/>
      </dsp:nvSpPr>
      <dsp:spPr>
        <a:xfrm>
          <a:off x="5244885" y="1138657"/>
          <a:ext cx="1586029" cy="326259"/>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nl-NL" sz="1400" kern="1200" dirty="0"/>
            <a:t>Joke Root</a:t>
          </a:r>
        </a:p>
      </dsp:txBody>
      <dsp:txXfrm>
        <a:off x="5244885" y="1138657"/>
        <a:ext cx="1586029" cy="3262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DDB62-F472-4621-A3F9-A4195A98370F}">
      <dsp:nvSpPr>
        <dsp:cNvPr id="0" name=""/>
        <dsp:cNvSpPr/>
      </dsp:nvSpPr>
      <dsp:spPr>
        <a:xfrm>
          <a:off x="1069" y="232154"/>
          <a:ext cx="1583616" cy="135734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7000" b="-37000"/>
          </a:stretch>
        </a:blipFill>
        <a:ln>
          <a:noFill/>
        </a:ln>
        <a:effectLst/>
      </dsp:spPr>
      <dsp:style>
        <a:lnRef idx="0">
          <a:scrgbClr r="0" g="0" b="0"/>
        </a:lnRef>
        <a:fillRef idx="1">
          <a:scrgbClr r="0" g="0" b="0"/>
        </a:fillRef>
        <a:effectRef idx="0">
          <a:scrgbClr r="0" g="0" b="0"/>
        </a:effectRef>
        <a:fontRef idx="minor"/>
      </dsp:style>
    </dsp:sp>
    <dsp:sp modelId="{C7AA029E-2FA3-4D74-9C81-A6BF52F9995D}">
      <dsp:nvSpPr>
        <dsp:cNvPr id="0" name=""/>
        <dsp:cNvSpPr/>
      </dsp:nvSpPr>
      <dsp:spPr>
        <a:xfrm>
          <a:off x="1069" y="1182297"/>
          <a:ext cx="1583616" cy="325763"/>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nl-NL" sz="1600" kern="1200" dirty="0"/>
            <a:t>Roos Dirkse</a:t>
          </a:r>
        </a:p>
      </dsp:txBody>
      <dsp:txXfrm>
        <a:off x="1069" y="1182297"/>
        <a:ext cx="1583616" cy="325763"/>
      </dsp:txXfrm>
    </dsp:sp>
    <dsp:sp modelId="{C7BADF3D-18B0-4132-A85B-81FE71ED0569}">
      <dsp:nvSpPr>
        <dsp:cNvPr id="0" name=""/>
        <dsp:cNvSpPr/>
      </dsp:nvSpPr>
      <dsp:spPr>
        <a:xfrm>
          <a:off x="1746210" y="232154"/>
          <a:ext cx="1583616" cy="135734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7000" b="-37000"/>
          </a:stretch>
        </a:blipFill>
        <a:ln>
          <a:noFill/>
        </a:ln>
        <a:effectLst/>
      </dsp:spPr>
      <dsp:style>
        <a:lnRef idx="0">
          <a:scrgbClr r="0" g="0" b="0"/>
        </a:lnRef>
        <a:fillRef idx="1">
          <a:scrgbClr r="0" g="0" b="0"/>
        </a:fillRef>
        <a:effectRef idx="0">
          <a:scrgbClr r="0" g="0" b="0"/>
        </a:effectRef>
        <a:fontRef idx="minor"/>
      </dsp:style>
    </dsp:sp>
    <dsp:sp modelId="{9E62EF85-2C6E-4074-8364-CAE542E5F94B}">
      <dsp:nvSpPr>
        <dsp:cNvPr id="0" name=""/>
        <dsp:cNvSpPr/>
      </dsp:nvSpPr>
      <dsp:spPr>
        <a:xfrm>
          <a:off x="1746210" y="1182297"/>
          <a:ext cx="1583616" cy="325763"/>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nl-NL" sz="1600" kern="1200" dirty="0"/>
            <a:t>Saskia Ouwendijk</a:t>
          </a:r>
        </a:p>
      </dsp:txBody>
      <dsp:txXfrm>
        <a:off x="1746210" y="1182297"/>
        <a:ext cx="1583616" cy="325763"/>
      </dsp:txXfrm>
    </dsp:sp>
    <dsp:sp modelId="{FC5628A9-39BD-4D1E-BC5E-C2A4FBBD0C83}">
      <dsp:nvSpPr>
        <dsp:cNvPr id="0" name=""/>
        <dsp:cNvSpPr/>
      </dsp:nvSpPr>
      <dsp:spPr>
        <a:xfrm>
          <a:off x="3491351" y="232154"/>
          <a:ext cx="1583616" cy="1357347"/>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7000" b="-37000"/>
          </a:stretch>
        </a:blipFill>
        <a:ln>
          <a:noFill/>
        </a:ln>
        <a:effectLst/>
      </dsp:spPr>
      <dsp:style>
        <a:lnRef idx="0">
          <a:scrgbClr r="0" g="0" b="0"/>
        </a:lnRef>
        <a:fillRef idx="1">
          <a:scrgbClr r="0" g="0" b="0"/>
        </a:fillRef>
        <a:effectRef idx="0">
          <a:scrgbClr r="0" g="0" b="0"/>
        </a:effectRef>
        <a:fontRef idx="minor"/>
      </dsp:style>
    </dsp:sp>
    <dsp:sp modelId="{57D76FBB-A75E-4F54-8300-ED13FC2FEF89}">
      <dsp:nvSpPr>
        <dsp:cNvPr id="0" name=""/>
        <dsp:cNvSpPr/>
      </dsp:nvSpPr>
      <dsp:spPr>
        <a:xfrm>
          <a:off x="3491351" y="1182297"/>
          <a:ext cx="1583616" cy="325763"/>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nl-NL" sz="1600" kern="1200" dirty="0"/>
            <a:t>Gerda de Vries</a:t>
          </a:r>
        </a:p>
      </dsp:txBody>
      <dsp:txXfrm>
        <a:off x="3491351" y="1182297"/>
        <a:ext cx="1583616" cy="3257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BEDDA-2333-4B0F-8B4B-64E31288E8D2}">
      <dsp:nvSpPr>
        <dsp:cNvPr id="0" name=""/>
        <dsp:cNvSpPr/>
      </dsp:nvSpPr>
      <dsp:spPr>
        <a:xfrm>
          <a:off x="191" y="358931"/>
          <a:ext cx="1662852" cy="142526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7000" b="-37000"/>
          </a:stretch>
        </a:blipFill>
        <a:ln>
          <a:noFill/>
        </a:ln>
        <a:effectLst/>
      </dsp:spPr>
      <dsp:style>
        <a:lnRef idx="0">
          <a:scrgbClr r="0" g="0" b="0"/>
        </a:lnRef>
        <a:fillRef idx="1">
          <a:scrgbClr r="0" g="0" b="0"/>
        </a:fillRef>
        <a:effectRef idx="0">
          <a:scrgbClr r="0" g="0" b="0"/>
        </a:effectRef>
        <a:fontRef idx="minor"/>
      </dsp:style>
    </dsp:sp>
    <dsp:sp modelId="{DFA54E83-3793-4188-A887-950891E8A45B}">
      <dsp:nvSpPr>
        <dsp:cNvPr id="0" name=""/>
        <dsp:cNvSpPr/>
      </dsp:nvSpPr>
      <dsp:spPr>
        <a:xfrm>
          <a:off x="191" y="1356614"/>
          <a:ext cx="1662852" cy="342062"/>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nl-NL" sz="1500" kern="1200" dirty="0"/>
            <a:t>Arnoud Wouda</a:t>
          </a:r>
        </a:p>
      </dsp:txBody>
      <dsp:txXfrm>
        <a:off x="191" y="1356614"/>
        <a:ext cx="1662852" cy="342062"/>
      </dsp:txXfrm>
    </dsp:sp>
    <dsp:sp modelId="{58FB0D72-057D-42A0-B957-DB1A29A87708}">
      <dsp:nvSpPr>
        <dsp:cNvPr id="0" name=""/>
        <dsp:cNvSpPr/>
      </dsp:nvSpPr>
      <dsp:spPr>
        <a:xfrm>
          <a:off x="1832650" y="366285"/>
          <a:ext cx="1662852" cy="142526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7000" b="-37000"/>
          </a:stretch>
        </a:blipFill>
        <a:ln>
          <a:noFill/>
        </a:ln>
        <a:effectLst/>
      </dsp:spPr>
      <dsp:style>
        <a:lnRef idx="0">
          <a:scrgbClr r="0" g="0" b="0"/>
        </a:lnRef>
        <a:fillRef idx="1">
          <a:scrgbClr r="0" g="0" b="0"/>
        </a:fillRef>
        <a:effectRef idx="0">
          <a:scrgbClr r="0" g="0" b="0"/>
        </a:effectRef>
        <a:fontRef idx="minor"/>
      </dsp:style>
    </dsp:sp>
    <dsp:sp modelId="{F890CB76-6E7C-4A50-A8FA-F76C5897E3B1}">
      <dsp:nvSpPr>
        <dsp:cNvPr id="0" name=""/>
        <dsp:cNvSpPr/>
      </dsp:nvSpPr>
      <dsp:spPr>
        <a:xfrm>
          <a:off x="1832650" y="1356614"/>
          <a:ext cx="1662852" cy="342062"/>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nl-NL" sz="1500" kern="1200" dirty="0"/>
            <a:t>Marja Kloosterboer</a:t>
          </a:r>
        </a:p>
      </dsp:txBody>
      <dsp:txXfrm>
        <a:off x="1832650" y="1356614"/>
        <a:ext cx="1662852" cy="342062"/>
      </dsp:txXfrm>
    </dsp:sp>
    <dsp:sp modelId="{55F29C99-0BB9-4CFA-9DDD-3FB0DFE67A76}">
      <dsp:nvSpPr>
        <dsp:cNvPr id="0" name=""/>
        <dsp:cNvSpPr/>
      </dsp:nvSpPr>
      <dsp:spPr>
        <a:xfrm>
          <a:off x="3665109" y="358931"/>
          <a:ext cx="1662852" cy="142526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7000" b="-37000"/>
          </a:stretch>
        </a:blipFill>
        <a:ln>
          <a:noFill/>
        </a:ln>
        <a:effectLst/>
      </dsp:spPr>
      <dsp:style>
        <a:lnRef idx="0">
          <a:scrgbClr r="0" g="0" b="0"/>
        </a:lnRef>
        <a:fillRef idx="1">
          <a:scrgbClr r="0" g="0" b="0"/>
        </a:fillRef>
        <a:effectRef idx="0">
          <a:scrgbClr r="0" g="0" b="0"/>
        </a:effectRef>
        <a:fontRef idx="minor"/>
      </dsp:style>
    </dsp:sp>
    <dsp:sp modelId="{1A7E3722-4E72-435F-ACAF-715CEF4D0AC6}">
      <dsp:nvSpPr>
        <dsp:cNvPr id="0" name=""/>
        <dsp:cNvSpPr/>
      </dsp:nvSpPr>
      <dsp:spPr>
        <a:xfrm>
          <a:off x="3665109" y="1356614"/>
          <a:ext cx="1662852" cy="342062"/>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nl-NL" sz="1500" kern="1200" dirty="0" err="1"/>
            <a:t>Tjakien</a:t>
          </a:r>
          <a:r>
            <a:rPr lang="nl-NL" sz="1500" kern="1200" dirty="0"/>
            <a:t> De Witt</a:t>
          </a:r>
        </a:p>
      </dsp:txBody>
      <dsp:txXfrm>
        <a:off x="3665109" y="1356614"/>
        <a:ext cx="1662852" cy="342062"/>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14843A-88D7-44FA-A269-5205051AF6CF}" type="datetimeFigureOut">
              <a:rPr lang="nl-NL" smtClean="0"/>
              <a:t>27-1-2020</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AF2ED8-66F4-4E15-B862-E54B00FE1776}" type="slidenum">
              <a:rPr lang="nl-NL" smtClean="0"/>
              <a:t>‹nr.›</a:t>
            </a:fld>
            <a:endParaRPr lang="nl-NL"/>
          </a:p>
        </p:txBody>
      </p:sp>
    </p:spTree>
    <p:extLst>
      <p:ext uri="{BB962C8B-B14F-4D97-AF65-F5344CB8AC3E}">
        <p14:creationId xmlns:p14="http://schemas.microsoft.com/office/powerpoint/2010/main" val="1454024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400549"/>
            <a:ext cx="5486400" cy="4421717"/>
          </a:xfrm>
        </p:spPr>
        <p:txBody>
          <a:bodyPr/>
          <a:lstStyle/>
          <a:p>
            <a:r>
              <a:rPr lang="nl-NL" dirty="0" smtClean="0"/>
              <a:t>Iedereen welkom heten</a:t>
            </a:r>
          </a:p>
          <a:p>
            <a:r>
              <a:rPr lang="nl-NL" dirty="0" smtClean="0"/>
              <a:t>Enorm leuk dat er zoveel mensen zich aangemeld hebben.</a:t>
            </a:r>
          </a:p>
          <a:p>
            <a:r>
              <a:rPr lang="nl-NL" dirty="0" smtClean="0"/>
              <a:t>Dat geeft aan dat zorgplein wel leeft</a:t>
            </a:r>
          </a:p>
          <a:p>
            <a:r>
              <a:rPr lang="nl-NL" dirty="0" smtClean="0"/>
              <a:t>Maar toch ook weer niet</a:t>
            </a:r>
          </a:p>
          <a:p>
            <a:r>
              <a:rPr lang="nl-NL" dirty="0" smtClean="0"/>
              <a:t>Want wat weten we van elkaar</a:t>
            </a:r>
          </a:p>
          <a:p>
            <a:r>
              <a:rPr lang="nl-NL" dirty="0" smtClean="0"/>
              <a:t>Zorgpaden zijn gemaakt maar gebruiken we die ook</a:t>
            </a:r>
          </a:p>
          <a:p>
            <a:r>
              <a:rPr lang="nl-NL" dirty="0" smtClean="0"/>
              <a:t>Daar gaan we vanavond aan werken</a:t>
            </a:r>
          </a:p>
          <a:p>
            <a:r>
              <a:rPr lang="nl-NL" dirty="0" smtClean="0"/>
              <a:t>We hebben jullie ook welkom geheten met een klein presentje</a:t>
            </a:r>
          </a:p>
          <a:p>
            <a:r>
              <a:rPr lang="nl-NL" dirty="0" smtClean="0"/>
              <a:t>Een presentje met een doel</a:t>
            </a:r>
          </a:p>
          <a:p>
            <a:r>
              <a:rPr lang="nl-NL" dirty="0" smtClean="0"/>
              <a:t>Een puzzel omdat we denken dat het behouden en zinvol maken van Zorgplein een hele puzzel is.</a:t>
            </a:r>
          </a:p>
          <a:p>
            <a:r>
              <a:rPr lang="nl-NL" dirty="0" smtClean="0"/>
              <a:t>Maar daar gaan we vanavond een eerste aanzet toe geven om te kijken wat we nu en in de toekomst zinvol met zorgplein om kunnen gaan en er allen ons voordeel mee kunnen gaan doen.</a:t>
            </a:r>
          </a:p>
          <a:p>
            <a:r>
              <a:rPr lang="nl-NL" dirty="0" smtClean="0"/>
              <a:t>Het is leuk om te zien wat er gebeurd als je elke discipline de opdracht geeft om “kerntaken te benoemen. Dan komen er grappige dingen uit. Maar ik denk </a:t>
            </a:r>
            <a:r>
              <a:rPr lang="nl-NL" dirty="0" err="1" smtClean="0"/>
              <a:t>ndat</a:t>
            </a:r>
            <a:r>
              <a:rPr lang="nl-NL" dirty="0" smtClean="0"/>
              <a:t> niemand echt de elevator pitch overleeft. De ene is te lang, de andere te vaag wat daardoor bij </a:t>
            </a:r>
            <a:r>
              <a:rPr lang="nl-NL" dirty="0" err="1" smtClean="0"/>
              <a:t>leke</a:t>
            </a:r>
            <a:r>
              <a:rPr lang="nl-NL" dirty="0" smtClean="0"/>
              <a:t> discipline kan passen en de andere te moeilijke termen die de andere mogelijk niet kent. Daar gaan we dus zo mee aan de slag.</a:t>
            </a:r>
          </a:p>
          <a:p>
            <a:endParaRPr lang="nl-NL" dirty="0" smtClean="0"/>
          </a:p>
          <a:p>
            <a:r>
              <a:rPr lang="nl-NL" dirty="0"/>
              <a:t>Lisette en ik hopen voor jullie een leuk programma in elkaar gezet te hebben. Maar dat horen we van jullie op het eind graag terug of dat ook zo was. </a:t>
            </a:r>
          </a:p>
          <a:p>
            <a:endParaRPr lang="nl-NL" dirty="0"/>
          </a:p>
        </p:txBody>
      </p:sp>
      <p:sp>
        <p:nvSpPr>
          <p:cNvPr id="4" name="Tijdelijke aanduiding voor dianummer 3"/>
          <p:cNvSpPr>
            <a:spLocks noGrp="1"/>
          </p:cNvSpPr>
          <p:nvPr>
            <p:ph type="sldNum" sz="quarter" idx="10"/>
          </p:nvPr>
        </p:nvSpPr>
        <p:spPr/>
        <p:txBody>
          <a:bodyPr/>
          <a:lstStyle/>
          <a:p>
            <a:fld id="{BC41E630-F99D-4825-88D5-B17E7A72F94C}" type="slidenum">
              <a:rPr lang="nl-NL" smtClean="0"/>
              <a:t>2</a:t>
            </a:fld>
            <a:endParaRPr lang="nl-NL"/>
          </a:p>
        </p:txBody>
      </p:sp>
    </p:spTree>
    <p:extLst>
      <p:ext uri="{BB962C8B-B14F-4D97-AF65-F5344CB8AC3E}">
        <p14:creationId xmlns:p14="http://schemas.microsoft.com/office/powerpoint/2010/main" val="1801469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Dit even kort benoemen.</a:t>
            </a:r>
            <a:endParaRPr lang="nl-NL" dirty="0"/>
          </a:p>
        </p:txBody>
      </p:sp>
      <p:sp>
        <p:nvSpPr>
          <p:cNvPr id="4" name="Tijdelijke aanduiding voor dianummer 3"/>
          <p:cNvSpPr>
            <a:spLocks noGrp="1"/>
          </p:cNvSpPr>
          <p:nvPr>
            <p:ph type="sldNum" sz="quarter" idx="10"/>
          </p:nvPr>
        </p:nvSpPr>
        <p:spPr/>
        <p:txBody>
          <a:bodyPr/>
          <a:lstStyle/>
          <a:p>
            <a:fld id="{BC41E630-F99D-4825-88D5-B17E7A72F94C}" type="slidenum">
              <a:rPr lang="nl-NL" smtClean="0"/>
              <a:t>3</a:t>
            </a:fld>
            <a:endParaRPr lang="nl-NL"/>
          </a:p>
        </p:txBody>
      </p:sp>
    </p:spTree>
    <p:extLst>
      <p:ext uri="{BB962C8B-B14F-4D97-AF65-F5344CB8AC3E}">
        <p14:creationId xmlns:p14="http://schemas.microsoft.com/office/powerpoint/2010/main" val="3526001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Dit even kort benoemen.</a:t>
            </a:r>
            <a:endParaRPr lang="nl-NL" dirty="0"/>
          </a:p>
        </p:txBody>
      </p:sp>
      <p:sp>
        <p:nvSpPr>
          <p:cNvPr id="4" name="Tijdelijke aanduiding voor dianummer 3"/>
          <p:cNvSpPr>
            <a:spLocks noGrp="1"/>
          </p:cNvSpPr>
          <p:nvPr>
            <p:ph type="sldNum" sz="quarter" idx="10"/>
          </p:nvPr>
        </p:nvSpPr>
        <p:spPr/>
        <p:txBody>
          <a:bodyPr/>
          <a:lstStyle/>
          <a:p>
            <a:fld id="{BC41E630-F99D-4825-88D5-B17E7A72F94C}" type="slidenum">
              <a:rPr lang="nl-NL" smtClean="0"/>
              <a:t>4</a:t>
            </a:fld>
            <a:endParaRPr lang="nl-NL"/>
          </a:p>
        </p:txBody>
      </p:sp>
    </p:spTree>
    <p:extLst>
      <p:ext uri="{BB962C8B-B14F-4D97-AF65-F5344CB8AC3E}">
        <p14:creationId xmlns:p14="http://schemas.microsoft.com/office/powerpoint/2010/main" val="27437286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593B90F8-D3CD-4040-B067-DFD5A81C7E59}"/>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234516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ekop">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200150" y="2386744"/>
            <a:ext cx="6743700" cy="1645920"/>
          </a:xfrm>
          <a:solidFill>
            <a:srgbClr val="FFFFFF"/>
          </a:solidFill>
          <a:ln w="38100">
            <a:solidFill>
              <a:srgbClr val="404040"/>
            </a:solidFill>
          </a:ln>
        </p:spPr>
        <p:txBody>
          <a:bodyPr lIns="274320" rIns="274320" anchor="ctr" anchorCtr="1">
            <a:normAutofit/>
          </a:bodyPr>
          <a:lstStyle>
            <a:lvl1pPr>
              <a:defRPr sz="2850">
                <a:solidFill>
                  <a:srgbClr val="262626"/>
                </a:solidFill>
              </a:defRPr>
            </a:lvl1pPr>
          </a:lstStyle>
          <a:p>
            <a:r>
              <a:rPr lang="nl-NL"/>
              <a:t>Klik om stijl te bewerken</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5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7" name="Date Placeholder 6"/>
          <p:cNvSpPr>
            <a:spLocks noGrp="1"/>
          </p:cNvSpPr>
          <p:nvPr>
            <p:ph type="dt" sz="half" idx="10"/>
          </p:nvPr>
        </p:nvSpPr>
        <p:spPr/>
        <p:txBody>
          <a:bodyPr/>
          <a:lstStyle/>
          <a:p>
            <a:fld id="{1160EA64-D806-43AC-9DF2-F8C432F32B4C}" type="datetimeFigureOut">
              <a:rPr lang="en-US" dirty="0">
                <a:solidFill>
                  <a:srgbClr val="FFFFFF">
                    <a:alpha val="70000"/>
                  </a:srgbClr>
                </a:solidFill>
              </a:rPr>
              <a:pPr/>
              <a:t>1/27/2020</a:t>
            </a:fld>
            <a:endParaRPr lang="en-US" dirty="0">
              <a:solidFill>
                <a:srgbClr val="FFFFFF">
                  <a:alpha val="70000"/>
                </a:srgbClr>
              </a:solidFill>
            </a:endParaRPr>
          </a:p>
        </p:txBody>
      </p:sp>
      <p:sp>
        <p:nvSpPr>
          <p:cNvPr id="8" name="Footer Placeholder 7"/>
          <p:cNvSpPr>
            <a:spLocks noGrp="1"/>
          </p:cNvSpPr>
          <p:nvPr>
            <p:ph type="ftr" sz="quarter" idx="11"/>
          </p:nvPr>
        </p:nvSpPr>
        <p:spPr/>
        <p:txBody>
          <a:bodyPr/>
          <a:lstStyle/>
          <a:p>
            <a:endParaRPr lang="en-US" dirty="0">
              <a:solidFill>
                <a:srgbClr val="FFFFFF">
                  <a:alpha val="70000"/>
                </a:srgbClr>
              </a:solidFill>
            </a:endParaRPr>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extLst>
      <p:ext uri="{BB962C8B-B14F-4D97-AF65-F5344CB8AC3E}">
        <p14:creationId xmlns:p14="http://schemas.microsoft.com/office/powerpoint/2010/main" val="2384122736"/>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86434" y="2638044"/>
            <a:ext cx="3203828" cy="310198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753737" y="2638044"/>
            <a:ext cx="3202685" cy="310198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solidFill>
                  <a:srgbClr val="000000">
                    <a:alpha val="70000"/>
                  </a:srgbClr>
                </a:solidFill>
              </a:rPr>
              <a:pPr/>
              <a:t>1/27/2020</a:t>
            </a:fld>
            <a:endParaRPr lang="en-US" dirty="0">
              <a:solidFill>
                <a:srgbClr val="000000">
                  <a:alpha val="70000"/>
                </a:srgbClr>
              </a:solidFill>
            </a:endParaRPr>
          </a:p>
        </p:txBody>
      </p:sp>
      <p:sp>
        <p:nvSpPr>
          <p:cNvPr id="9" name="Footer Placeholder 8"/>
          <p:cNvSpPr>
            <a:spLocks noGrp="1"/>
          </p:cNvSpPr>
          <p:nvPr>
            <p:ph type="ftr" sz="quarter" idx="11"/>
          </p:nvPr>
        </p:nvSpPr>
        <p:spPr/>
        <p:txBody>
          <a:bodyPr/>
          <a:lstStyle/>
          <a:p>
            <a:endParaRPr lang="en-US" dirty="0">
              <a:solidFill>
                <a:srgbClr val="000000">
                  <a:alpha val="70000"/>
                </a:srgbClr>
              </a:solidFill>
            </a:endParaRPr>
          </a:p>
        </p:txBody>
      </p:sp>
      <p:sp>
        <p:nvSpPr>
          <p:cNvPr id="10" name="Slide Number Placeholder 9"/>
          <p:cNvSpPr>
            <a:spLocks noGrp="1"/>
          </p:cNvSpPr>
          <p:nvPr>
            <p:ph type="sldNum" sz="quarter" idx="12"/>
          </p:nvPr>
        </p:nvSpPr>
        <p:spPr/>
        <p:txBody>
          <a:bodyPr/>
          <a:lstStyle/>
          <a:p>
            <a:fld id="{8A7A6979-0714-4377-B894-6BE4C2D6E202}" type="slidenum">
              <a:rPr lang="en-US" dirty="0"/>
              <a:pPr/>
              <a:t>‹nr.›</a:t>
            </a:fld>
            <a:endParaRPr lang="en-US" dirty="0"/>
          </a:p>
        </p:txBody>
      </p:sp>
    </p:spTree>
    <p:extLst>
      <p:ext uri="{BB962C8B-B14F-4D97-AF65-F5344CB8AC3E}">
        <p14:creationId xmlns:p14="http://schemas.microsoft.com/office/powerpoint/2010/main" val="596007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87577" y="2313434"/>
            <a:ext cx="3202686" cy="704087"/>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Content Placeholder 3"/>
          <p:cNvSpPr>
            <a:spLocks noGrp="1"/>
          </p:cNvSpPr>
          <p:nvPr>
            <p:ph sz="half" idx="2"/>
          </p:nvPr>
        </p:nvSpPr>
        <p:spPr>
          <a:xfrm>
            <a:off x="1187577" y="3143250"/>
            <a:ext cx="3202686" cy="259677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6" name="Content Placeholder 5"/>
          <p:cNvSpPr>
            <a:spLocks noGrp="1"/>
          </p:cNvSpPr>
          <p:nvPr>
            <p:ph sz="quarter" idx="4"/>
          </p:nvPr>
        </p:nvSpPr>
        <p:spPr>
          <a:xfrm>
            <a:off x="4753737" y="3143250"/>
            <a:ext cx="3190113" cy="2596776"/>
          </a:xfrm>
        </p:spPr>
        <p:txBody>
          <a:bodyPr/>
          <a:lstStyle>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1" name="Text Placeholder 4"/>
          <p:cNvSpPr>
            <a:spLocks noGrp="1"/>
          </p:cNvSpPr>
          <p:nvPr>
            <p:ph type="body" sz="quarter" idx="13"/>
          </p:nvPr>
        </p:nvSpPr>
        <p:spPr>
          <a:xfrm>
            <a:off x="4753737" y="2313434"/>
            <a:ext cx="3202686" cy="704087"/>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7" name="Date Placeholder 6"/>
          <p:cNvSpPr>
            <a:spLocks noGrp="1"/>
          </p:cNvSpPr>
          <p:nvPr>
            <p:ph type="dt" sz="half" idx="10"/>
          </p:nvPr>
        </p:nvSpPr>
        <p:spPr/>
        <p:txBody>
          <a:bodyPr/>
          <a:lstStyle/>
          <a:p>
            <a:fld id="{4F7D4976-E339-4826-83B7-FBD03F55ECF8}" type="datetimeFigureOut">
              <a:rPr lang="en-US" dirty="0">
                <a:solidFill>
                  <a:srgbClr val="000000">
                    <a:alpha val="70000"/>
                  </a:srgbClr>
                </a:solidFill>
              </a:rPr>
              <a:pPr/>
              <a:t>1/27/2020</a:t>
            </a:fld>
            <a:endParaRPr lang="en-US" dirty="0">
              <a:solidFill>
                <a:srgbClr val="000000">
                  <a:alpha val="70000"/>
                </a:srgbClr>
              </a:solidFill>
            </a:endParaRPr>
          </a:p>
        </p:txBody>
      </p:sp>
      <p:sp>
        <p:nvSpPr>
          <p:cNvPr id="8" name="Footer Placeholder 7"/>
          <p:cNvSpPr>
            <a:spLocks noGrp="1"/>
          </p:cNvSpPr>
          <p:nvPr>
            <p:ph type="ftr" sz="quarter" idx="11"/>
          </p:nvPr>
        </p:nvSpPr>
        <p:spPr/>
        <p:txBody>
          <a:bodyPr/>
          <a:lstStyle/>
          <a:p>
            <a:endParaRPr lang="en-US" dirty="0">
              <a:solidFill>
                <a:srgbClr val="000000">
                  <a:alpha val="70000"/>
                </a:srgbClr>
              </a:solidFill>
            </a:endParaRPr>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
        <p:nvSpPr>
          <p:cNvPr id="10" name="Title 9"/>
          <p:cNvSpPr>
            <a:spLocks noGrp="1"/>
          </p:cNvSpPr>
          <p:nvPr>
            <p:ph type="title"/>
          </p:nvPr>
        </p:nvSpPr>
        <p:spPr/>
        <p:txBody>
          <a:bodyPr/>
          <a:lstStyle/>
          <a:p>
            <a:r>
              <a:rPr lang="nl-NL"/>
              <a:t>Klik om stijl te bewerken</a:t>
            </a:r>
            <a:endParaRPr lang="en-US" dirty="0"/>
          </a:p>
        </p:txBody>
      </p:sp>
    </p:spTree>
    <p:extLst>
      <p:ext uri="{BB962C8B-B14F-4D97-AF65-F5344CB8AC3E}">
        <p14:creationId xmlns:p14="http://schemas.microsoft.com/office/powerpoint/2010/main" val="1118679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solidFill>
                  <a:srgbClr val="000000">
                    <a:alpha val="70000"/>
                  </a:srgbClr>
                </a:solidFill>
              </a:rPr>
              <a:pPr/>
              <a:t>1/27/2020</a:t>
            </a:fld>
            <a:endParaRPr lang="en-US" dirty="0">
              <a:solidFill>
                <a:srgbClr val="000000">
                  <a:alpha val="70000"/>
                </a:srgbClr>
              </a:solidFill>
            </a:endParaRPr>
          </a:p>
        </p:txBody>
      </p:sp>
      <p:sp>
        <p:nvSpPr>
          <p:cNvPr id="4" name="Footer Placeholder 3"/>
          <p:cNvSpPr>
            <a:spLocks noGrp="1"/>
          </p:cNvSpPr>
          <p:nvPr>
            <p:ph type="ftr" sz="quarter" idx="11"/>
          </p:nvPr>
        </p:nvSpPr>
        <p:spPr/>
        <p:txBody>
          <a:bodyPr/>
          <a:lstStyle/>
          <a:p>
            <a:endParaRPr lang="en-US" dirty="0">
              <a:solidFill>
                <a:srgbClr val="000000">
                  <a:alpha val="70000"/>
                </a:srgbClr>
              </a:solidFill>
            </a:endParaRPr>
          </a:p>
        </p:txBody>
      </p:sp>
      <p:sp>
        <p:nvSpPr>
          <p:cNvPr id="5" name="Slide Number Placeholder 4"/>
          <p:cNvSpPr>
            <a:spLocks noGrp="1"/>
          </p:cNvSpPr>
          <p:nvPr>
            <p:ph type="sldNum" sz="quarter" idx="12"/>
          </p:nvPr>
        </p:nvSpPr>
        <p:spPr/>
        <p:txBody>
          <a:bodyPr/>
          <a:lstStyle/>
          <a:p>
            <a:fld id="{8A7A6979-0714-4377-B894-6BE4C2D6E202}" type="slidenum">
              <a:rPr lang="en-US" dirty="0"/>
              <a:pPr/>
              <a:t>‹nr.›</a:t>
            </a:fld>
            <a:endParaRPr lang="en-US" dirty="0"/>
          </a:p>
        </p:txBody>
      </p:sp>
    </p:spTree>
    <p:extLst>
      <p:ext uri="{BB962C8B-B14F-4D97-AF65-F5344CB8AC3E}">
        <p14:creationId xmlns:p14="http://schemas.microsoft.com/office/powerpoint/2010/main" val="4182819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solidFill>
                  <a:srgbClr val="000000">
                    <a:alpha val="70000"/>
                  </a:srgbClr>
                </a:solidFill>
              </a:rPr>
              <a:pPr/>
              <a:t>1/27/2020</a:t>
            </a:fld>
            <a:endParaRPr lang="en-US" dirty="0">
              <a:solidFill>
                <a:srgbClr val="000000">
                  <a:alpha val="70000"/>
                </a:srgbClr>
              </a:solidFill>
            </a:endParaRPr>
          </a:p>
        </p:txBody>
      </p:sp>
      <p:sp>
        <p:nvSpPr>
          <p:cNvPr id="3" name="Footer Placeholder 2"/>
          <p:cNvSpPr>
            <a:spLocks noGrp="1"/>
          </p:cNvSpPr>
          <p:nvPr>
            <p:ph type="ftr" sz="quarter" idx="11"/>
          </p:nvPr>
        </p:nvSpPr>
        <p:spPr/>
        <p:txBody>
          <a:bodyPr/>
          <a:lstStyle/>
          <a:p>
            <a:endParaRPr lang="en-US" dirty="0">
              <a:solidFill>
                <a:srgbClr val="000000">
                  <a:alpha val="70000"/>
                </a:srgbClr>
              </a:solidFill>
            </a:endParaRPr>
          </a:p>
        </p:txBody>
      </p:sp>
      <p:sp>
        <p:nvSpPr>
          <p:cNvPr id="4" name="Slide Number Placeholder 3"/>
          <p:cNvSpPr>
            <a:spLocks noGrp="1"/>
          </p:cNvSpPr>
          <p:nvPr>
            <p:ph type="sldNum" sz="quarter" idx="12"/>
          </p:nvPr>
        </p:nvSpPr>
        <p:spPr/>
        <p:txBody>
          <a:bodyPr/>
          <a:lstStyle/>
          <a:p>
            <a:fld id="{8A7A6979-0714-4377-B894-6BE4C2D6E202}" type="slidenum">
              <a:rPr lang="en-US" dirty="0"/>
              <a:pPr/>
              <a:t>‹nr.›</a:t>
            </a:fld>
            <a:endParaRPr lang="en-US" dirty="0"/>
          </a:p>
        </p:txBody>
      </p:sp>
    </p:spTree>
    <p:extLst>
      <p:ext uri="{BB962C8B-B14F-4D97-AF65-F5344CB8AC3E}">
        <p14:creationId xmlns:p14="http://schemas.microsoft.com/office/powerpoint/2010/main" val="1858641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3504" y="2243829"/>
            <a:ext cx="3364992" cy="1141497"/>
          </a:xfrm>
          <a:solidFill>
            <a:srgbClr val="FFFFFF"/>
          </a:solidFill>
          <a:ln>
            <a:solidFill>
              <a:srgbClr val="404040"/>
            </a:solidFill>
          </a:ln>
        </p:spPr>
        <p:txBody>
          <a:bodyPr anchor="ctr" anchorCtr="1">
            <a:normAutofit/>
          </a:bodyPr>
          <a:lstStyle>
            <a:lvl1pPr>
              <a:defRPr sz="1650">
                <a:solidFill>
                  <a:srgbClr val="262626"/>
                </a:solidFill>
              </a:defRPr>
            </a:lvl1pPr>
          </a:lstStyle>
          <a:p>
            <a:r>
              <a:rPr lang="nl-NL"/>
              <a:t>Klik om stijl te bewerken</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425">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6676" y="3549918"/>
            <a:ext cx="2846070" cy="2194036"/>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9" name="Date Placeholder 8"/>
          <p:cNvSpPr>
            <a:spLocks noGrp="1"/>
          </p:cNvSpPr>
          <p:nvPr>
            <p:ph type="dt" sz="half" idx="10"/>
          </p:nvPr>
        </p:nvSpPr>
        <p:spPr/>
        <p:txBody>
          <a:bodyPr/>
          <a:lstStyle/>
          <a:p>
            <a:fld id="{D1BE4249-C0D0-4B06-8692-E8BB871AF643}" type="datetimeFigureOut">
              <a:rPr lang="en-US" dirty="0">
                <a:solidFill>
                  <a:srgbClr val="000000">
                    <a:alpha val="70000"/>
                  </a:srgbClr>
                </a:solidFill>
              </a:rPr>
              <a:pPr/>
              <a:t>1/27/2020</a:t>
            </a:fld>
            <a:endParaRPr lang="en-US" dirty="0">
              <a:solidFill>
                <a:srgbClr val="000000">
                  <a:alpha val="70000"/>
                </a:srgbClr>
              </a:solidFill>
            </a:endParaRPr>
          </a:p>
        </p:txBody>
      </p:sp>
      <p:sp>
        <p:nvSpPr>
          <p:cNvPr id="10" name="Footer Placeholder 9"/>
          <p:cNvSpPr>
            <a:spLocks noGrp="1"/>
          </p:cNvSpPr>
          <p:nvPr>
            <p:ph type="ftr" sz="quarter" idx="11"/>
          </p:nvPr>
        </p:nvSpPr>
        <p:spPr>
          <a:xfrm>
            <a:off x="603504" y="6236208"/>
            <a:ext cx="3843598"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pPr/>
              <a:t>‹nr.›</a:t>
            </a:fld>
            <a:endParaRPr lang="en-US" dirty="0"/>
          </a:p>
        </p:txBody>
      </p:sp>
    </p:spTree>
    <p:extLst>
      <p:ext uri="{BB962C8B-B14F-4D97-AF65-F5344CB8AC3E}">
        <p14:creationId xmlns:p14="http://schemas.microsoft.com/office/powerpoint/2010/main" val="1014227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6392" y="2243828"/>
            <a:ext cx="3371249" cy="1134640"/>
          </a:xfrm>
          <a:solidFill>
            <a:srgbClr val="FFFFFF"/>
          </a:solidFill>
          <a:ln>
            <a:solidFill>
              <a:srgbClr val="404040"/>
            </a:solidFill>
          </a:ln>
        </p:spPr>
        <p:txBody>
          <a:bodyPr anchor="ctr" anchorCtr="1">
            <a:noAutofit/>
          </a:bodyPr>
          <a:lstStyle>
            <a:lvl1pPr>
              <a:defRPr sz="1650">
                <a:solidFill>
                  <a:srgbClr val="262626"/>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4572000" y="0"/>
            <a:ext cx="4576573" cy="6858000"/>
          </a:xfrm>
          <a:solidFill>
            <a:schemeClr val="bg1">
              <a:lumMod val="75000"/>
            </a:schemeClr>
          </a:solidFill>
        </p:spPr>
        <p:txBody>
          <a:bodyPr anchor="t"/>
          <a:lstStyle>
            <a:lvl1pPr marL="0" indent="0">
              <a:buNone/>
              <a:defRPr sz="2400">
                <a:solidFill>
                  <a:schemeClr val="bg1">
                    <a:lumMod val="85000"/>
                    <a:lumOff val="1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6676" y="3549919"/>
            <a:ext cx="2846070" cy="2194037"/>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pPr/>
              <a:t>1/27/2020</a:t>
            </a:fld>
            <a:endParaRPr lang="en-US" dirty="0"/>
          </a:p>
        </p:txBody>
      </p:sp>
      <p:sp>
        <p:nvSpPr>
          <p:cNvPr id="9" name="Footer Placeholder 8"/>
          <p:cNvSpPr>
            <a:spLocks noGrp="1"/>
          </p:cNvSpPr>
          <p:nvPr>
            <p:ph type="ftr" sz="quarter" idx="11"/>
          </p:nvPr>
        </p:nvSpPr>
        <p:spPr>
          <a:xfrm>
            <a:off x="603504" y="6236208"/>
            <a:ext cx="3843598"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pPr/>
              <a:t>‹nr.›</a:t>
            </a:fld>
            <a:endParaRPr lang="en-US" dirty="0"/>
          </a:p>
        </p:txBody>
      </p:sp>
    </p:spTree>
    <p:extLst>
      <p:ext uri="{BB962C8B-B14F-4D97-AF65-F5344CB8AC3E}">
        <p14:creationId xmlns:p14="http://schemas.microsoft.com/office/powerpoint/2010/main" val="543271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solidFill>
                  <a:srgbClr val="000000">
                    <a:alpha val="70000"/>
                  </a:srgbClr>
                </a:solidFill>
              </a:rPr>
              <a:pPr/>
              <a:t>1/27/2020</a:t>
            </a:fld>
            <a:endParaRPr lang="en-US" dirty="0">
              <a:solidFill>
                <a:srgbClr val="000000">
                  <a:alpha val="70000"/>
                </a:srgbClr>
              </a:solidFill>
            </a:endParaRPr>
          </a:p>
        </p:txBody>
      </p:sp>
      <p:sp>
        <p:nvSpPr>
          <p:cNvPr id="5" name="Footer Placeholder 4"/>
          <p:cNvSpPr>
            <a:spLocks noGrp="1"/>
          </p:cNvSpPr>
          <p:nvPr>
            <p:ph type="ftr" sz="quarter" idx="11"/>
          </p:nvPr>
        </p:nvSpPr>
        <p:spPr/>
        <p:txBody>
          <a:bodyPr/>
          <a:lstStyle/>
          <a:p>
            <a:endParaRPr lang="en-US" dirty="0">
              <a:solidFill>
                <a:srgbClr val="000000">
                  <a:alpha val="70000"/>
                </a:srgbClr>
              </a:solidFill>
            </a:endParaRPr>
          </a:p>
        </p:txBody>
      </p:sp>
      <p:sp>
        <p:nvSpPr>
          <p:cNvPr id="6" name="Slide Number Placeholder 5"/>
          <p:cNvSpPr>
            <a:spLocks noGrp="1"/>
          </p:cNvSpPr>
          <p:nvPr>
            <p:ph type="sldNum" sz="quarter" idx="12"/>
          </p:nvPr>
        </p:nvSpPr>
        <p:spPr/>
        <p:txBody>
          <a:bodyPr/>
          <a:lstStyle/>
          <a:p>
            <a:fld id="{8A7A6979-0714-4377-B894-6BE4C2D6E202}" type="slidenum">
              <a:rPr lang="en-US" dirty="0"/>
              <a:pPr/>
              <a:t>‹nr.›</a:t>
            </a:fld>
            <a:endParaRPr lang="en-US" dirty="0"/>
          </a:p>
        </p:txBody>
      </p:sp>
    </p:spTree>
    <p:extLst>
      <p:ext uri="{BB962C8B-B14F-4D97-AF65-F5344CB8AC3E}">
        <p14:creationId xmlns:p14="http://schemas.microsoft.com/office/powerpoint/2010/main" val="18042934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973956" cy="498348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673352" y="937260"/>
            <a:ext cx="4648867" cy="498348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solidFill>
                  <a:srgbClr val="000000">
                    <a:alpha val="70000"/>
                  </a:srgbClr>
                </a:solidFill>
              </a:rPr>
              <a:pPr/>
              <a:t>1/27/2020</a:t>
            </a:fld>
            <a:endParaRPr lang="en-US" dirty="0">
              <a:solidFill>
                <a:srgbClr val="000000">
                  <a:alpha val="70000"/>
                </a:srgbClr>
              </a:solidFill>
            </a:endParaRPr>
          </a:p>
        </p:txBody>
      </p:sp>
      <p:sp>
        <p:nvSpPr>
          <p:cNvPr id="5" name="Footer Placeholder 4"/>
          <p:cNvSpPr>
            <a:spLocks noGrp="1"/>
          </p:cNvSpPr>
          <p:nvPr>
            <p:ph type="ftr" sz="quarter" idx="11"/>
          </p:nvPr>
        </p:nvSpPr>
        <p:spPr/>
        <p:txBody>
          <a:bodyPr/>
          <a:lstStyle/>
          <a:p>
            <a:endParaRPr lang="en-US" dirty="0">
              <a:solidFill>
                <a:srgbClr val="000000">
                  <a:alpha val="70000"/>
                </a:srgbClr>
              </a:solidFill>
            </a:endParaRPr>
          </a:p>
        </p:txBody>
      </p:sp>
      <p:sp>
        <p:nvSpPr>
          <p:cNvPr id="6" name="Slide Number Placeholder 5"/>
          <p:cNvSpPr>
            <a:spLocks noGrp="1"/>
          </p:cNvSpPr>
          <p:nvPr>
            <p:ph type="sldNum" sz="quarter" idx="12"/>
          </p:nvPr>
        </p:nvSpPr>
        <p:spPr/>
        <p:txBody>
          <a:bodyPr/>
          <a:lstStyle/>
          <a:p>
            <a:fld id="{8A7A6979-0714-4377-B894-6BE4C2D6E202}" type="slidenum">
              <a:rPr lang="en-US" dirty="0"/>
              <a:pPr/>
              <a:t>‹nr.›</a:t>
            </a:fld>
            <a:endParaRPr lang="en-US" dirty="0"/>
          </a:p>
        </p:txBody>
      </p:sp>
    </p:spTree>
    <p:extLst>
      <p:ext uri="{BB962C8B-B14F-4D97-AF65-F5344CB8AC3E}">
        <p14:creationId xmlns:p14="http://schemas.microsoft.com/office/powerpoint/2010/main" val="1621594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AF21D134-AE15-3140-B044-CCF0BFB69009}"/>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74489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7E6BAA37-E707-5842-954D-0D814F8EAE6B}"/>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359891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2B85DADD-1529-2845-976E-1EC75B0D2B66}"/>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577404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596B6038-CC9B-F240-8233-50DBDD71E705}"/>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759633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6621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8E56B3B-24A1-4548-B69F-81503DEADB76}"/>
              </a:ext>
            </a:extLst>
          </p:cNvPr>
          <p:cNvSpPr>
            <a:spLocks noGrp="1"/>
          </p:cNvSpPr>
          <p:nvPr>
            <p:ph type="title"/>
          </p:nvPr>
        </p:nvSpPr>
        <p:spPr>
          <a:xfrm>
            <a:off x="628650" y="365126"/>
            <a:ext cx="7886700" cy="1325563"/>
          </a:xfrm>
          <a:prstGeom prst="rect">
            <a:avLst/>
          </a:prstGeom>
        </p:spPr>
        <p:txBody>
          <a:bodyPr/>
          <a:lstStyle/>
          <a:p>
            <a:r>
              <a:rPr lang="nl-NL"/>
              <a:t>Klik om stijl te bewerken</a:t>
            </a:r>
          </a:p>
        </p:txBody>
      </p:sp>
      <p:sp>
        <p:nvSpPr>
          <p:cNvPr id="3" name="Tijdelijke aanduiding voor datum 2">
            <a:extLst>
              <a:ext uri="{FF2B5EF4-FFF2-40B4-BE49-F238E27FC236}">
                <a16:creationId xmlns:a16="http://schemas.microsoft.com/office/drawing/2014/main" xmlns="" id="{4277CD53-15EA-4854-8773-8D5180F96659}"/>
              </a:ext>
            </a:extLst>
          </p:cNvPr>
          <p:cNvSpPr>
            <a:spLocks noGrp="1"/>
          </p:cNvSpPr>
          <p:nvPr>
            <p:ph type="dt" sz="half" idx="10"/>
          </p:nvPr>
        </p:nvSpPr>
        <p:spPr>
          <a:xfrm>
            <a:off x="628650" y="6356351"/>
            <a:ext cx="2057400" cy="365125"/>
          </a:xfrm>
          <a:prstGeom prst="rect">
            <a:avLst/>
          </a:prstGeom>
        </p:spPr>
        <p:txBody>
          <a:bodyPr/>
          <a:lstStyle/>
          <a:p>
            <a:fld id="{2A30531C-FA0C-49C3-A223-F6E303A33C9F}" type="datetimeFigureOut">
              <a:rPr lang="nl-NL" smtClean="0"/>
              <a:t>27-1-2020</a:t>
            </a:fld>
            <a:endParaRPr lang="nl-NL"/>
          </a:p>
        </p:txBody>
      </p:sp>
      <p:sp>
        <p:nvSpPr>
          <p:cNvPr id="4" name="Tijdelijke aanduiding voor voettekst 3">
            <a:extLst>
              <a:ext uri="{FF2B5EF4-FFF2-40B4-BE49-F238E27FC236}">
                <a16:creationId xmlns:a16="http://schemas.microsoft.com/office/drawing/2014/main" xmlns="" id="{F484CDEF-881D-47EF-BAD4-41E3A62D4E7B}"/>
              </a:ext>
            </a:extLst>
          </p:cNvPr>
          <p:cNvSpPr>
            <a:spLocks noGrp="1"/>
          </p:cNvSpPr>
          <p:nvPr>
            <p:ph type="ftr" sz="quarter" idx="11"/>
          </p:nvPr>
        </p:nvSpPr>
        <p:spPr>
          <a:xfrm>
            <a:off x="3028950" y="6356351"/>
            <a:ext cx="30861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xmlns="" id="{3BA2D3E1-6D2A-4B40-9885-1706AF9C3AAF}"/>
              </a:ext>
            </a:extLst>
          </p:cNvPr>
          <p:cNvSpPr>
            <a:spLocks noGrp="1"/>
          </p:cNvSpPr>
          <p:nvPr>
            <p:ph type="sldNum" sz="quarter" idx="12"/>
          </p:nvPr>
        </p:nvSpPr>
        <p:spPr>
          <a:xfrm>
            <a:off x="6457950" y="6356351"/>
            <a:ext cx="2057400" cy="365125"/>
          </a:xfrm>
          <a:prstGeom prst="rect">
            <a:avLst/>
          </a:prstGeom>
        </p:spPr>
        <p:txBody>
          <a:bodyPr/>
          <a:lstStyle/>
          <a:p>
            <a:fld id="{01D4908F-6D07-460E-881E-ED269A012467}" type="slidenum">
              <a:rPr lang="nl-NL" smtClean="0"/>
              <a:t>‹nr.›</a:t>
            </a:fld>
            <a:endParaRPr lang="nl-NL"/>
          </a:p>
        </p:txBody>
      </p:sp>
    </p:spTree>
    <p:extLst>
      <p:ext uri="{BB962C8B-B14F-4D97-AF65-F5344CB8AC3E}">
        <p14:creationId xmlns:p14="http://schemas.microsoft.com/office/powerpoint/2010/main" val="2506449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eldi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200150" y="2386744"/>
            <a:ext cx="6743700" cy="1645920"/>
          </a:xfrm>
          <a:solidFill>
            <a:srgbClr val="FFFFFF"/>
          </a:solidFill>
          <a:ln w="38100">
            <a:solidFill>
              <a:srgbClr val="404040"/>
            </a:solidFill>
          </a:ln>
        </p:spPr>
        <p:txBody>
          <a:bodyPr lIns="274320" rIns="274320" anchor="ctr" anchorCtr="1">
            <a:normAutofit/>
          </a:bodyPr>
          <a:lstStyle>
            <a:lvl1pPr algn="ctr">
              <a:defRPr sz="2850">
                <a:solidFill>
                  <a:srgbClr val="262626"/>
                </a:solidFill>
              </a:defRPr>
            </a:lvl1pPr>
          </a:lstStyle>
          <a:p>
            <a:r>
              <a:rPr lang="nl-NL"/>
              <a:t>Klik om stijl te bewerken</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500">
                <a:solidFill>
                  <a:schemeClr val="tx1">
                    <a:lumMod val="75000"/>
                    <a:lumOff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solidFill>
                  <a:srgbClr val="FFFFFF">
                    <a:alpha val="70000"/>
                  </a:srgbClr>
                </a:solidFill>
              </a:rPr>
              <a:pPr/>
              <a:t>1/27/2020</a:t>
            </a:fld>
            <a:endParaRPr lang="en-US" dirty="0">
              <a:solidFill>
                <a:srgbClr val="FFFFFF">
                  <a:alpha val="70000"/>
                </a:srgbClr>
              </a:solidFill>
            </a:endParaRPr>
          </a:p>
        </p:txBody>
      </p:sp>
      <p:sp>
        <p:nvSpPr>
          <p:cNvPr id="8" name="Footer Placeholder 7"/>
          <p:cNvSpPr>
            <a:spLocks noGrp="1"/>
          </p:cNvSpPr>
          <p:nvPr>
            <p:ph type="ftr" sz="quarter" idx="11"/>
          </p:nvPr>
        </p:nvSpPr>
        <p:spPr/>
        <p:txBody>
          <a:bodyPr/>
          <a:lstStyle/>
          <a:p>
            <a:endParaRPr lang="en-US" dirty="0">
              <a:solidFill>
                <a:srgbClr val="FFFFFF">
                  <a:alpha val="70000"/>
                </a:srgbClr>
              </a:solidFill>
            </a:endParaRPr>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extLst>
      <p:ext uri="{BB962C8B-B14F-4D97-AF65-F5344CB8AC3E}">
        <p14:creationId xmlns:p14="http://schemas.microsoft.com/office/powerpoint/2010/main" val="1319270484"/>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solidFill>
                  <a:srgbClr val="000000">
                    <a:alpha val="70000"/>
                  </a:srgbClr>
                </a:solidFill>
              </a:rPr>
              <a:pPr/>
              <a:t>1/27/2020</a:t>
            </a:fld>
            <a:endParaRPr lang="en-US" dirty="0">
              <a:solidFill>
                <a:srgbClr val="000000">
                  <a:alpha val="70000"/>
                </a:srgbClr>
              </a:solidFill>
            </a:endParaRPr>
          </a:p>
        </p:txBody>
      </p:sp>
      <p:sp>
        <p:nvSpPr>
          <p:cNvPr id="8" name="Footer Placeholder 7"/>
          <p:cNvSpPr>
            <a:spLocks noGrp="1"/>
          </p:cNvSpPr>
          <p:nvPr>
            <p:ph type="ftr" sz="quarter" idx="11"/>
          </p:nvPr>
        </p:nvSpPr>
        <p:spPr/>
        <p:txBody>
          <a:bodyPr/>
          <a:lstStyle/>
          <a:p>
            <a:endParaRPr lang="en-US" dirty="0">
              <a:solidFill>
                <a:srgbClr val="000000">
                  <a:alpha val="70000"/>
                </a:srgbClr>
              </a:solidFill>
            </a:endParaRPr>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extLst>
      <p:ext uri="{BB962C8B-B14F-4D97-AF65-F5344CB8AC3E}">
        <p14:creationId xmlns:p14="http://schemas.microsoft.com/office/powerpoint/2010/main" val="2747409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943859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71" r:id="rId5"/>
    <p:sldLayoutId id="2147483672" r:id="rId6"/>
    <p:sldLayoutId id="214748368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73352" y="964692"/>
            <a:ext cx="5797296"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673352" y="2638045"/>
            <a:ext cx="5797296" cy="310198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5866072" y="6238816"/>
            <a:ext cx="2065310" cy="323968"/>
          </a:xfrm>
          <a:prstGeom prst="rect">
            <a:avLst/>
          </a:prstGeom>
        </p:spPr>
        <p:txBody>
          <a:bodyPr vert="horz" lIns="91440" tIns="45720" rIns="91440" bIns="45720" rtlCol="0" anchor="ctr"/>
          <a:lstStyle>
            <a:lvl1pPr algn="r">
              <a:defRPr sz="788">
                <a:solidFill>
                  <a:schemeClr val="tx1">
                    <a:alpha val="70000"/>
                  </a:schemeClr>
                </a:solidFill>
              </a:defRPr>
            </a:lvl1pPr>
          </a:lstStyle>
          <a:p>
            <a:pPr defTabSz="342900"/>
            <a:fld id="{1160EA64-D806-43AC-9DF2-F8C432F32B4C}" type="datetimeFigureOut">
              <a:rPr lang="en-US" smtClean="0">
                <a:solidFill>
                  <a:srgbClr val="000000">
                    <a:alpha val="70000"/>
                  </a:srgbClr>
                </a:solidFill>
              </a:rPr>
              <a:pPr defTabSz="342900"/>
              <a:t>1/27/2020</a:t>
            </a:fld>
            <a:endParaRPr lang="en-US" dirty="0">
              <a:solidFill>
                <a:srgbClr val="000000">
                  <a:alpha val="70000"/>
                </a:srgbClr>
              </a:solidFill>
            </a:endParaRPr>
          </a:p>
        </p:txBody>
      </p:sp>
      <p:sp>
        <p:nvSpPr>
          <p:cNvPr id="5" name="Footer Placeholder 4"/>
          <p:cNvSpPr>
            <a:spLocks noGrp="1"/>
          </p:cNvSpPr>
          <p:nvPr>
            <p:ph type="ftr" sz="quarter" idx="3"/>
          </p:nvPr>
        </p:nvSpPr>
        <p:spPr>
          <a:xfrm>
            <a:off x="1200150" y="6236208"/>
            <a:ext cx="4425892" cy="320040"/>
          </a:xfrm>
          <a:prstGeom prst="rect">
            <a:avLst/>
          </a:prstGeom>
        </p:spPr>
        <p:txBody>
          <a:bodyPr vert="horz" lIns="91440" tIns="45720" rIns="91440" bIns="45720" rtlCol="0" anchor="ctr"/>
          <a:lstStyle>
            <a:lvl1pPr algn="l">
              <a:defRPr sz="788">
                <a:solidFill>
                  <a:schemeClr val="tx1">
                    <a:alpha val="70000"/>
                  </a:schemeClr>
                </a:solidFill>
              </a:defRPr>
            </a:lvl1pPr>
          </a:lstStyle>
          <a:p>
            <a:pPr defTabSz="342900"/>
            <a:endParaRPr lang="en-US" dirty="0">
              <a:solidFill>
                <a:srgbClr val="000000">
                  <a:alpha val="70000"/>
                </a:srgbClr>
              </a:solidFill>
            </a:endParaRPr>
          </a:p>
        </p:txBody>
      </p:sp>
      <p:sp>
        <p:nvSpPr>
          <p:cNvPr id="6" name="Slide Number Placeholder 5"/>
          <p:cNvSpPr>
            <a:spLocks noGrp="1"/>
          </p:cNvSpPr>
          <p:nvPr>
            <p:ph type="sldNum" sz="quarter" idx="4"/>
          </p:nvPr>
        </p:nvSpPr>
        <p:spPr>
          <a:xfrm>
            <a:off x="8069192" y="6217920"/>
            <a:ext cx="274320" cy="365760"/>
          </a:xfrm>
          <a:prstGeom prst="ellipse">
            <a:avLst/>
          </a:prstGeom>
          <a:solidFill>
            <a:srgbClr val="1D1D1D">
              <a:alpha val="70000"/>
            </a:srgbClr>
          </a:solidFill>
        </p:spPr>
        <p:txBody>
          <a:bodyPr vert="horz" lIns="18288" tIns="45720" rIns="18288" bIns="45720" rtlCol="0" anchor="ctr">
            <a:noAutofit/>
          </a:bodyPr>
          <a:lstStyle>
            <a:lvl1pPr algn="ctr">
              <a:defRPr sz="825" spc="0" baseline="0">
                <a:solidFill>
                  <a:srgbClr val="FFFFFF"/>
                </a:solidFill>
              </a:defRPr>
            </a:lvl1pPr>
          </a:lstStyle>
          <a:p>
            <a:pPr defTabSz="342900"/>
            <a:fld id="{8A7A6979-0714-4377-B894-6BE4C2D6E202}" type="slidenum">
              <a:rPr lang="en-US" smtClean="0"/>
              <a:pPr defTabSz="342900"/>
              <a:t>‹nr.›</a:t>
            </a:fld>
            <a:endParaRPr lang="en-US" dirty="0"/>
          </a:p>
        </p:txBody>
      </p:sp>
    </p:spTree>
    <p:extLst>
      <p:ext uri="{BB962C8B-B14F-4D97-AF65-F5344CB8AC3E}">
        <p14:creationId xmlns:p14="http://schemas.microsoft.com/office/powerpoint/2010/main" val="307101652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sldNum="0" hdr="0" ftr="0" dt="0"/>
  <p:txStyles>
    <p:title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image" Target="../media/image8.png"/><Relationship Id="rId16" Type="http://schemas.openxmlformats.org/officeDocument/2006/relationships/diagramColors" Target="../diagrams/colors3.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8B8213D-BF0B-2F4D-A02C-9BCD0D3FECE0}"/>
              </a:ext>
            </a:extLst>
          </p:cNvPr>
          <p:cNvSpPr txBox="1"/>
          <p:nvPr/>
        </p:nvSpPr>
        <p:spPr>
          <a:xfrm>
            <a:off x="0" y="5377219"/>
            <a:ext cx="8939284" cy="769441"/>
          </a:xfrm>
          <a:prstGeom prst="rect">
            <a:avLst/>
          </a:prstGeom>
          <a:noFill/>
        </p:spPr>
        <p:txBody>
          <a:bodyPr wrap="square" rtlCol="0">
            <a:spAutoFit/>
          </a:bodyPr>
          <a:lstStyle/>
          <a:p>
            <a:pPr algn="ctr"/>
            <a:r>
              <a:rPr lang="en-US" sz="4400" b="1" dirty="0" err="1" smtClean="0">
                <a:solidFill>
                  <a:schemeClr val="bg1"/>
                </a:solidFill>
              </a:rPr>
              <a:t>Ccommuniceren</a:t>
            </a:r>
            <a:r>
              <a:rPr lang="en-US" sz="4400" b="1" dirty="0" smtClean="0">
                <a:solidFill>
                  <a:schemeClr val="bg1"/>
                </a:solidFill>
              </a:rPr>
              <a:t> en </a:t>
            </a:r>
            <a:r>
              <a:rPr lang="en-US" sz="4400" b="1" dirty="0" err="1" smtClean="0">
                <a:solidFill>
                  <a:schemeClr val="bg1"/>
                </a:solidFill>
              </a:rPr>
              <a:t>verwijzingen</a:t>
            </a:r>
            <a:endParaRPr lang="en-US" sz="4400" b="1" dirty="0">
              <a:solidFill>
                <a:schemeClr val="bg1"/>
              </a:solidFill>
            </a:endParaRPr>
          </a:p>
        </p:txBody>
      </p:sp>
    </p:spTree>
    <p:extLst>
      <p:ext uri="{BB962C8B-B14F-4D97-AF65-F5344CB8AC3E}">
        <p14:creationId xmlns:p14="http://schemas.microsoft.com/office/powerpoint/2010/main" val="2844275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nl-NL" sz="1800" dirty="0"/>
              <a:t>Vandaar ons motto:</a:t>
            </a:r>
            <a:br>
              <a:rPr lang="nl-NL" sz="1800" dirty="0"/>
            </a:br>
            <a:r>
              <a:rPr lang="nl-NL" sz="1800" dirty="0"/>
              <a:t>Fysiotherapie Almere Haven “beweegt mensen”</a:t>
            </a:r>
          </a:p>
        </p:txBody>
      </p:sp>
      <p:sp>
        <p:nvSpPr>
          <p:cNvPr id="3" name="Ondertitel 2"/>
          <p:cNvSpPr>
            <a:spLocks noGrp="1"/>
          </p:cNvSpPr>
          <p:nvPr>
            <p:ph type="subTitle" idx="1"/>
          </p:nvPr>
        </p:nvSpPr>
        <p:spPr/>
        <p:txBody>
          <a:bodyPr/>
          <a:lstStyle/>
          <a:p>
            <a:endParaRPr lang="nl-NL"/>
          </a:p>
        </p:txBody>
      </p:sp>
    </p:spTree>
    <p:extLst>
      <p:ext uri="{BB962C8B-B14F-4D97-AF65-F5344CB8AC3E}">
        <p14:creationId xmlns:p14="http://schemas.microsoft.com/office/powerpoint/2010/main" val="3031014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xmlns="" id="{029C7CBF-AFC3-4EDD-BCBC-EBED18C11DB4}"/>
              </a:ext>
            </a:extLst>
          </p:cNvPr>
          <p:cNvPicPr>
            <a:picLocks noChangeAspect="1"/>
          </p:cNvPicPr>
          <p:nvPr/>
        </p:nvPicPr>
        <p:blipFill>
          <a:blip r:embed="rId2"/>
          <a:stretch>
            <a:fillRect/>
          </a:stretch>
        </p:blipFill>
        <p:spPr>
          <a:xfrm>
            <a:off x="2962656" y="857250"/>
            <a:ext cx="6181344" cy="5143500"/>
          </a:xfrm>
          <a:prstGeom prst="rect">
            <a:avLst/>
          </a:prstGeom>
        </p:spPr>
      </p:pic>
      <p:sp>
        <p:nvSpPr>
          <p:cNvPr id="2" name="Titel 1"/>
          <p:cNvSpPr>
            <a:spLocks noGrp="1"/>
          </p:cNvSpPr>
          <p:nvPr>
            <p:ph type="title"/>
          </p:nvPr>
        </p:nvSpPr>
        <p:spPr/>
        <p:txBody>
          <a:bodyPr/>
          <a:lstStyle/>
          <a:p>
            <a:r>
              <a:rPr lang="nl-NL" dirty="0"/>
              <a:t>Wij staan voor</a:t>
            </a:r>
          </a:p>
        </p:txBody>
      </p:sp>
      <p:sp>
        <p:nvSpPr>
          <p:cNvPr id="3" name="Tijdelijke aanduiding voor inhoud 2"/>
          <p:cNvSpPr>
            <a:spLocks noGrp="1"/>
          </p:cNvSpPr>
          <p:nvPr>
            <p:ph idx="1"/>
          </p:nvPr>
        </p:nvSpPr>
        <p:spPr/>
        <p:txBody>
          <a:bodyPr/>
          <a:lstStyle/>
          <a:p>
            <a:pPr>
              <a:buNone/>
            </a:pPr>
            <a:endParaRPr lang="nl-NL" dirty="0"/>
          </a:p>
          <a:p>
            <a:pPr>
              <a:buNone/>
            </a:pPr>
            <a:endParaRPr lang="nl-NL" dirty="0"/>
          </a:p>
          <a:p>
            <a:pPr>
              <a:buNone/>
            </a:pPr>
            <a:endParaRPr lang="nl-NL" dirty="0"/>
          </a:p>
          <a:p>
            <a:r>
              <a:rPr lang="nl-NL" sz="2400" dirty="0"/>
              <a:t>Professionaliteit</a:t>
            </a:r>
          </a:p>
          <a:p>
            <a:r>
              <a:rPr lang="nl-NL" sz="2400" dirty="0"/>
              <a:t>Maatwerk</a:t>
            </a:r>
          </a:p>
          <a:p>
            <a:r>
              <a:rPr lang="nl-NL" sz="2400" dirty="0"/>
              <a:t>Persoonlijke benadering </a:t>
            </a:r>
          </a:p>
          <a:p>
            <a:r>
              <a:rPr lang="nl-NL" sz="2400" dirty="0"/>
              <a:t>Betrokkenheid</a:t>
            </a:r>
          </a:p>
        </p:txBody>
      </p:sp>
      <p:sp>
        <p:nvSpPr>
          <p:cNvPr id="4" name="Tijdelijke aanduiding voor tekst 3"/>
          <p:cNvSpPr>
            <a:spLocks noGrp="1"/>
          </p:cNvSpPr>
          <p:nvPr>
            <p:ph type="body" sz="half" idx="2"/>
          </p:nvPr>
        </p:nvSpPr>
        <p:spPr/>
        <p:txBody>
          <a:bodyPr/>
          <a:lstStyle/>
          <a:p>
            <a:endParaRPr lang="nl-NL"/>
          </a:p>
        </p:txBody>
      </p:sp>
      <p:pic>
        <p:nvPicPr>
          <p:cNvPr id="6" name="Afbeelding 5" descr="wachtkamer MM.JPG"/>
          <p:cNvPicPr>
            <a:picLocks noChangeAspect="1"/>
          </p:cNvPicPr>
          <p:nvPr/>
        </p:nvPicPr>
        <p:blipFill>
          <a:blip r:embed="rId3"/>
          <a:stretch>
            <a:fillRect/>
          </a:stretch>
        </p:blipFill>
        <p:spPr>
          <a:xfrm>
            <a:off x="603744" y="3427455"/>
            <a:ext cx="3369517" cy="2088293"/>
          </a:xfrm>
          <a:prstGeom prst="rect">
            <a:avLst/>
          </a:prstGeom>
        </p:spPr>
      </p:pic>
    </p:spTree>
    <p:extLst>
      <p:ext uri="{BB962C8B-B14F-4D97-AF65-F5344CB8AC3E}">
        <p14:creationId xmlns:p14="http://schemas.microsoft.com/office/powerpoint/2010/main" val="120355532"/>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xmlns="" id="{029C7CBF-AFC3-4EDD-BCBC-EBED18C11DB4}"/>
              </a:ext>
            </a:extLst>
          </p:cNvPr>
          <p:cNvPicPr>
            <a:picLocks noChangeAspect="1"/>
          </p:cNvPicPr>
          <p:nvPr/>
        </p:nvPicPr>
        <p:blipFill>
          <a:blip r:embed="rId2"/>
          <a:stretch>
            <a:fillRect/>
          </a:stretch>
        </p:blipFill>
        <p:spPr>
          <a:xfrm>
            <a:off x="2962656" y="857250"/>
            <a:ext cx="6181344" cy="5143500"/>
          </a:xfrm>
          <a:prstGeom prst="rect">
            <a:avLst/>
          </a:prstGeom>
        </p:spPr>
      </p:pic>
      <p:graphicFrame>
        <p:nvGraphicFramePr>
          <p:cNvPr id="4" name="Tijdelijke aanduiding voor inhoud 3">
            <a:extLst>
              <a:ext uri="{FF2B5EF4-FFF2-40B4-BE49-F238E27FC236}">
                <a16:creationId xmlns:a16="http://schemas.microsoft.com/office/drawing/2014/main" xmlns="" id="{0B9AA4EB-58C9-4517-8A70-74377A74F938}"/>
              </a:ext>
            </a:extLst>
          </p:cNvPr>
          <p:cNvGraphicFramePr>
            <a:graphicFrameLocks noGrp="1"/>
          </p:cNvGraphicFramePr>
          <p:nvPr>
            <p:ph idx="1"/>
            <p:extLst/>
          </p:nvPr>
        </p:nvGraphicFramePr>
        <p:xfrm>
          <a:off x="1007268" y="2647950"/>
          <a:ext cx="6832401" cy="1733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Tijdelijke aanduiding voor inhoud 3">
            <a:extLst>
              <a:ext uri="{FF2B5EF4-FFF2-40B4-BE49-F238E27FC236}">
                <a16:creationId xmlns:a16="http://schemas.microsoft.com/office/drawing/2014/main" xmlns="" id="{5C15901B-4EBD-469D-954E-B85D9487B5A8}"/>
              </a:ext>
            </a:extLst>
          </p:cNvPr>
          <p:cNvGraphicFramePr>
            <a:graphicFrameLocks/>
          </p:cNvGraphicFramePr>
          <p:nvPr>
            <p:extLst/>
          </p:nvPr>
        </p:nvGraphicFramePr>
        <p:xfrm>
          <a:off x="1885450" y="4179094"/>
          <a:ext cx="5076038" cy="18216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Tijdelijke aanduiding voor inhoud 39">
            <a:extLst>
              <a:ext uri="{FF2B5EF4-FFF2-40B4-BE49-F238E27FC236}">
                <a16:creationId xmlns:a16="http://schemas.microsoft.com/office/drawing/2014/main" xmlns="" id="{51E1A277-094F-47A9-9CF3-926AD92AE154}"/>
              </a:ext>
            </a:extLst>
          </p:cNvPr>
          <p:cNvGraphicFramePr>
            <a:graphicFrameLocks/>
          </p:cNvGraphicFramePr>
          <p:nvPr>
            <p:extLst/>
          </p:nvPr>
        </p:nvGraphicFramePr>
        <p:xfrm>
          <a:off x="1759392" y="857250"/>
          <a:ext cx="5328154" cy="214312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0" name="Text Placeholder 10">
            <a:extLst>
              <a:ext uri="{FF2B5EF4-FFF2-40B4-BE49-F238E27FC236}">
                <a16:creationId xmlns:a16="http://schemas.microsoft.com/office/drawing/2014/main" xmlns="" id="{E47AA34F-9C3A-4F03-B065-CA5695A65150}"/>
              </a:ext>
            </a:extLst>
          </p:cNvPr>
          <p:cNvSpPr txBox="1">
            <a:spLocks/>
          </p:cNvSpPr>
          <p:nvPr/>
        </p:nvSpPr>
        <p:spPr>
          <a:xfrm rot="16200000">
            <a:off x="-2083117" y="3049051"/>
            <a:ext cx="5080881" cy="759899"/>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dist">
              <a:buNone/>
            </a:pPr>
            <a:r>
              <a:rPr lang="en-US" altLang="ko-KR" sz="4050" dirty="0">
                <a:solidFill>
                  <a:srgbClr val="FFFFFF"/>
                </a:solidFill>
                <a:cs typeface="Arial" pitchFamily="34" charset="0"/>
              </a:rPr>
              <a:t>Team </a:t>
            </a:r>
            <a:r>
              <a:rPr lang="en-US" altLang="ko-KR" sz="4050" dirty="0" err="1">
                <a:solidFill>
                  <a:srgbClr val="FFFFFF"/>
                </a:solidFill>
                <a:cs typeface="Arial" pitchFamily="34" charset="0"/>
              </a:rPr>
              <a:t>Fysiotherapie</a:t>
            </a:r>
            <a:endParaRPr lang="en-US" altLang="ko-KR" sz="4050" dirty="0">
              <a:solidFill>
                <a:srgbClr val="FFFFFF"/>
              </a:solidFill>
              <a:cs typeface="Arial" pitchFamily="34" charset="0"/>
            </a:endParaRPr>
          </a:p>
        </p:txBody>
      </p:sp>
      <p:sp>
        <p:nvSpPr>
          <p:cNvPr id="11" name="Text Placeholder 10">
            <a:extLst>
              <a:ext uri="{FF2B5EF4-FFF2-40B4-BE49-F238E27FC236}">
                <a16:creationId xmlns:a16="http://schemas.microsoft.com/office/drawing/2014/main" xmlns="" id="{82ADA793-6DE7-4EF5-BC97-660969B4931C}"/>
              </a:ext>
            </a:extLst>
          </p:cNvPr>
          <p:cNvSpPr txBox="1">
            <a:spLocks/>
          </p:cNvSpPr>
          <p:nvPr/>
        </p:nvSpPr>
        <p:spPr>
          <a:xfrm rot="16200000">
            <a:off x="6122543" y="3049052"/>
            <a:ext cx="5080881" cy="759899"/>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dist">
              <a:buNone/>
            </a:pPr>
            <a:r>
              <a:rPr lang="en-US" altLang="ko-KR" sz="4050" dirty="0">
                <a:solidFill>
                  <a:srgbClr val="FFFFFF"/>
                </a:solidFill>
                <a:cs typeface="Arial" pitchFamily="34" charset="0"/>
              </a:rPr>
              <a:t>Almere Haven </a:t>
            </a:r>
          </a:p>
        </p:txBody>
      </p:sp>
    </p:spTree>
    <p:extLst>
      <p:ext uri="{BB962C8B-B14F-4D97-AF65-F5344CB8AC3E}">
        <p14:creationId xmlns:p14="http://schemas.microsoft.com/office/powerpoint/2010/main" val="2958039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xmlns="" id="{869C3ED1-30F1-43D4-A054-19C270A481D5}"/>
              </a:ext>
            </a:extLst>
          </p:cNvPr>
          <p:cNvPicPr>
            <a:picLocks noChangeAspect="1"/>
          </p:cNvPicPr>
          <p:nvPr/>
        </p:nvPicPr>
        <p:blipFill>
          <a:blip r:embed="rId2"/>
          <a:stretch>
            <a:fillRect/>
          </a:stretch>
        </p:blipFill>
        <p:spPr>
          <a:xfrm>
            <a:off x="2962656" y="857250"/>
            <a:ext cx="6181344" cy="5143500"/>
          </a:xfrm>
          <a:prstGeom prst="rect">
            <a:avLst/>
          </a:prstGeom>
        </p:spPr>
      </p:pic>
      <p:sp>
        <p:nvSpPr>
          <p:cNvPr id="2" name="Titel 1">
            <a:extLst>
              <a:ext uri="{FF2B5EF4-FFF2-40B4-BE49-F238E27FC236}">
                <a16:creationId xmlns:a16="http://schemas.microsoft.com/office/drawing/2014/main" xmlns="" id="{93226657-1687-4489-872E-497DB4ABA511}"/>
              </a:ext>
            </a:extLst>
          </p:cNvPr>
          <p:cNvSpPr>
            <a:spLocks noGrp="1"/>
          </p:cNvSpPr>
          <p:nvPr>
            <p:ph type="title"/>
          </p:nvPr>
        </p:nvSpPr>
        <p:spPr/>
        <p:txBody>
          <a:bodyPr/>
          <a:lstStyle/>
          <a:p>
            <a:r>
              <a:rPr lang="nl-NL" dirty="0"/>
              <a:t>Specialisaties en netwerken Fysiotherapie Almere Haven</a:t>
            </a:r>
          </a:p>
        </p:txBody>
      </p:sp>
      <p:sp>
        <p:nvSpPr>
          <p:cNvPr id="5" name="Tekstvak 4"/>
          <p:cNvSpPr txBox="1"/>
          <p:nvPr/>
        </p:nvSpPr>
        <p:spPr>
          <a:xfrm>
            <a:off x="1774270" y="2782523"/>
            <a:ext cx="2843870" cy="2169825"/>
          </a:xfrm>
          <a:prstGeom prst="rect">
            <a:avLst/>
          </a:prstGeom>
          <a:noFill/>
        </p:spPr>
        <p:txBody>
          <a:bodyPr wrap="square" rtlCol="0">
            <a:spAutoFit/>
          </a:bodyPr>
          <a:lstStyle/>
          <a:p>
            <a:pPr marL="214313" indent="-214313">
              <a:buFont typeface="Wingdings" panose="05000000000000000000" pitchFamily="2" charset="2"/>
              <a:buChar char="ü"/>
              <a:defRPr/>
            </a:pPr>
            <a:r>
              <a:rPr lang="nl-NL" sz="1350" dirty="0">
                <a:solidFill>
                  <a:srgbClr val="000000"/>
                </a:solidFill>
              </a:rPr>
              <a:t>Bekkenfysiotherapie</a:t>
            </a:r>
          </a:p>
          <a:p>
            <a:pPr marL="214313" indent="-214313">
              <a:buFont typeface="Wingdings" panose="05000000000000000000" pitchFamily="2" charset="2"/>
              <a:buChar char="ü"/>
              <a:defRPr/>
            </a:pPr>
            <a:r>
              <a:rPr lang="nl-NL" sz="1350" dirty="0">
                <a:solidFill>
                  <a:srgbClr val="000000"/>
                </a:solidFill>
              </a:rPr>
              <a:t>Dry </a:t>
            </a:r>
            <a:r>
              <a:rPr lang="nl-NL" sz="1350" dirty="0" err="1">
                <a:solidFill>
                  <a:srgbClr val="000000"/>
                </a:solidFill>
              </a:rPr>
              <a:t>Needling</a:t>
            </a:r>
            <a:endParaRPr lang="nl-NL" sz="1350" dirty="0">
              <a:solidFill>
                <a:srgbClr val="000000"/>
              </a:solidFill>
            </a:endParaRPr>
          </a:p>
          <a:p>
            <a:pPr marL="214313" indent="-214313">
              <a:buFont typeface="Wingdings" panose="05000000000000000000" pitchFamily="2" charset="2"/>
              <a:buChar char="ü"/>
              <a:defRPr/>
            </a:pPr>
            <a:r>
              <a:rPr lang="nl-NL" sz="1350" dirty="0">
                <a:solidFill>
                  <a:srgbClr val="000000"/>
                </a:solidFill>
              </a:rPr>
              <a:t>Geriatrie fysiotherapie</a:t>
            </a:r>
          </a:p>
          <a:p>
            <a:pPr marL="214313" indent="-214313">
              <a:buFont typeface="Wingdings" panose="05000000000000000000" pitchFamily="2" charset="2"/>
              <a:buChar char="ü"/>
              <a:defRPr/>
            </a:pPr>
            <a:r>
              <a:rPr lang="nl-NL" sz="1350" dirty="0">
                <a:solidFill>
                  <a:srgbClr val="000000"/>
                </a:solidFill>
              </a:rPr>
              <a:t>Handtherapie</a:t>
            </a:r>
          </a:p>
          <a:p>
            <a:pPr marL="214313" indent="-214313">
              <a:buFont typeface="Wingdings" panose="05000000000000000000" pitchFamily="2" charset="2"/>
              <a:buChar char="ü"/>
              <a:defRPr/>
            </a:pPr>
            <a:r>
              <a:rPr lang="nl-NL" sz="1350" dirty="0" err="1">
                <a:solidFill>
                  <a:srgbClr val="000000"/>
                </a:solidFill>
              </a:rPr>
              <a:t>Kinderbekkenfysiotherapie</a:t>
            </a:r>
            <a:endParaRPr lang="nl-NL" sz="1350" dirty="0">
              <a:solidFill>
                <a:srgbClr val="000000"/>
              </a:solidFill>
            </a:endParaRPr>
          </a:p>
          <a:p>
            <a:pPr marL="214313" indent="-214313">
              <a:buFont typeface="Wingdings" panose="05000000000000000000" pitchFamily="2" charset="2"/>
              <a:buChar char="ü"/>
              <a:defRPr/>
            </a:pPr>
            <a:r>
              <a:rPr lang="nl-NL" sz="1350" dirty="0">
                <a:solidFill>
                  <a:srgbClr val="000000"/>
                </a:solidFill>
              </a:rPr>
              <a:t>Manuele therapie</a:t>
            </a:r>
          </a:p>
          <a:p>
            <a:pPr marL="214313" indent="-214313" defTabSz="342900">
              <a:buFont typeface="Wingdings" panose="05000000000000000000" pitchFamily="2" charset="2"/>
              <a:buChar char="ü"/>
            </a:pPr>
            <a:r>
              <a:rPr lang="nl-NL" sz="1350" dirty="0">
                <a:solidFill>
                  <a:srgbClr val="000000"/>
                </a:solidFill>
              </a:rPr>
              <a:t>McKenzie methode</a:t>
            </a:r>
          </a:p>
          <a:p>
            <a:pPr marL="214313" indent="-214313" defTabSz="342900">
              <a:buFont typeface="Wingdings" panose="05000000000000000000" pitchFamily="2" charset="2"/>
              <a:buChar char="ü"/>
            </a:pPr>
            <a:r>
              <a:rPr lang="nl-NL" sz="1350" dirty="0" err="1">
                <a:solidFill>
                  <a:srgbClr val="000000"/>
                </a:solidFill>
              </a:rPr>
              <a:t>Mulligantherapie</a:t>
            </a:r>
            <a:endParaRPr lang="nl-NL" sz="1350" dirty="0">
              <a:solidFill>
                <a:srgbClr val="000000"/>
              </a:solidFill>
            </a:endParaRPr>
          </a:p>
          <a:p>
            <a:pPr marL="214313" indent="-214313" defTabSz="342900">
              <a:buFont typeface="Wingdings" panose="05000000000000000000" pitchFamily="2" charset="2"/>
              <a:buChar char="ü"/>
            </a:pPr>
            <a:r>
              <a:rPr lang="nl-NL" sz="1350" dirty="0">
                <a:solidFill>
                  <a:srgbClr val="000000"/>
                </a:solidFill>
              </a:rPr>
              <a:t>Psychosomatische fysiotherapie</a:t>
            </a:r>
          </a:p>
          <a:p>
            <a:pPr marL="214313" indent="-214313" defTabSz="342900">
              <a:buFont typeface="Wingdings" panose="05000000000000000000" pitchFamily="2" charset="2"/>
              <a:buChar char="ü"/>
            </a:pPr>
            <a:r>
              <a:rPr lang="nl-NL" sz="1350" dirty="0">
                <a:solidFill>
                  <a:srgbClr val="000000"/>
                </a:solidFill>
              </a:rPr>
              <a:t>4 x T Methode</a:t>
            </a:r>
          </a:p>
        </p:txBody>
      </p:sp>
      <p:sp>
        <p:nvSpPr>
          <p:cNvPr id="9" name="Tekstvak 8"/>
          <p:cNvSpPr txBox="1"/>
          <p:nvPr/>
        </p:nvSpPr>
        <p:spPr>
          <a:xfrm>
            <a:off x="5203272" y="2845441"/>
            <a:ext cx="2309069" cy="1546577"/>
          </a:xfrm>
          <a:prstGeom prst="rect">
            <a:avLst/>
          </a:prstGeom>
          <a:noFill/>
        </p:spPr>
        <p:txBody>
          <a:bodyPr wrap="square" rtlCol="0">
            <a:spAutoFit/>
          </a:bodyPr>
          <a:lstStyle/>
          <a:p>
            <a:pPr marL="214313" indent="-214313" defTabSz="342900">
              <a:buFont typeface="Wingdings" pitchFamily="2" charset="2"/>
              <a:buChar char="ü"/>
            </a:pPr>
            <a:r>
              <a:rPr lang="nl-NL" sz="1350" dirty="0" err="1">
                <a:solidFill>
                  <a:srgbClr val="000000"/>
                </a:solidFill>
              </a:rPr>
              <a:t>Claudicationet</a:t>
            </a:r>
            <a:endParaRPr lang="nl-NL" sz="1350" dirty="0">
              <a:solidFill>
                <a:srgbClr val="000000"/>
              </a:solidFill>
            </a:endParaRPr>
          </a:p>
          <a:p>
            <a:pPr marL="214313" indent="-214313" defTabSz="342900">
              <a:buFont typeface="Wingdings" pitchFamily="2" charset="2"/>
              <a:buChar char="ü"/>
            </a:pPr>
            <a:r>
              <a:rPr lang="nl-NL" sz="1350" dirty="0">
                <a:solidFill>
                  <a:srgbClr val="000000"/>
                </a:solidFill>
              </a:rPr>
              <a:t>Handenteam Flevoland</a:t>
            </a:r>
          </a:p>
          <a:p>
            <a:pPr marL="214313" indent="-214313" defTabSz="342900">
              <a:buFont typeface="Wingdings" pitchFamily="2" charset="2"/>
              <a:buChar char="ü"/>
            </a:pPr>
            <a:r>
              <a:rPr lang="nl-NL" sz="1350" dirty="0">
                <a:solidFill>
                  <a:srgbClr val="000000"/>
                </a:solidFill>
              </a:rPr>
              <a:t>Schoudernetwerk</a:t>
            </a:r>
          </a:p>
          <a:p>
            <a:pPr marL="214313" indent="-214313" defTabSz="342900">
              <a:buFont typeface="Wingdings" pitchFamily="2" charset="2"/>
              <a:buChar char="ü"/>
            </a:pPr>
            <a:r>
              <a:rPr lang="nl-NL" sz="1350" dirty="0" err="1">
                <a:solidFill>
                  <a:srgbClr val="000000"/>
                </a:solidFill>
              </a:rPr>
              <a:t>Solknet</a:t>
            </a:r>
            <a:endParaRPr lang="nl-NL" sz="1350" dirty="0">
              <a:solidFill>
                <a:srgbClr val="000000"/>
              </a:solidFill>
            </a:endParaRPr>
          </a:p>
          <a:p>
            <a:pPr marL="214313" indent="-214313" defTabSz="342900">
              <a:buFont typeface="Wingdings" pitchFamily="2" charset="2"/>
              <a:buChar char="ü"/>
            </a:pPr>
            <a:r>
              <a:rPr lang="nl-NL" sz="1350" dirty="0" err="1">
                <a:solidFill>
                  <a:srgbClr val="000000"/>
                </a:solidFill>
              </a:rPr>
              <a:t>Tensnetwerk</a:t>
            </a:r>
            <a:endParaRPr lang="nl-NL" sz="1350" dirty="0">
              <a:solidFill>
                <a:srgbClr val="000000"/>
              </a:solidFill>
            </a:endParaRPr>
          </a:p>
          <a:p>
            <a:pPr marL="214313" indent="-214313" defTabSz="342900">
              <a:buFont typeface="Wingdings" pitchFamily="2" charset="2"/>
              <a:buChar char="ü"/>
            </a:pPr>
            <a:r>
              <a:rPr lang="nl-NL" sz="1350" dirty="0">
                <a:solidFill>
                  <a:srgbClr val="000000"/>
                </a:solidFill>
              </a:rPr>
              <a:t>Zorgplein Almere</a:t>
            </a:r>
          </a:p>
          <a:p>
            <a:pPr defTabSz="342900"/>
            <a:endParaRPr lang="nl-NL" sz="1350" dirty="0">
              <a:solidFill>
                <a:srgbClr val="000000"/>
              </a:solidFill>
            </a:endParaRPr>
          </a:p>
        </p:txBody>
      </p:sp>
    </p:spTree>
    <p:extLst>
      <p:ext uri="{BB962C8B-B14F-4D97-AF65-F5344CB8AC3E}">
        <p14:creationId xmlns:p14="http://schemas.microsoft.com/office/powerpoint/2010/main" val="195845589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700" dirty="0"/>
              <a:t>Cursussen</a:t>
            </a:r>
          </a:p>
        </p:txBody>
      </p:sp>
      <p:sp>
        <p:nvSpPr>
          <p:cNvPr id="3" name="Tijdelijke aanduiding voor inhoud 2"/>
          <p:cNvSpPr>
            <a:spLocks noGrp="1"/>
          </p:cNvSpPr>
          <p:nvPr>
            <p:ph idx="1"/>
          </p:nvPr>
        </p:nvSpPr>
        <p:spPr/>
        <p:txBody>
          <a:bodyPr>
            <a:normAutofit/>
          </a:bodyPr>
          <a:lstStyle/>
          <a:p>
            <a:pPr>
              <a:buNone/>
            </a:pPr>
            <a:endParaRPr lang="nl-NL" sz="3000" dirty="0"/>
          </a:p>
          <a:p>
            <a:r>
              <a:rPr lang="nl-NL" sz="3000" dirty="0" err="1"/>
              <a:t>Pilates</a:t>
            </a:r>
            <a:endParaRPr lang="nl-NL" sz="3000" dirty="0"/>
          </a:p>
          <a:p>
            <a:r>
              <a:rPr lang="nl-NL" sz="3000" dirty="0"/>
              <a:t>Slaap lekker</a:t>
            </a:r>
          </a:p>
          <a:p>
            <a:r>
              <a:rPr lang="nl-NL" sz="3000" dirty="0"/>
              <a:t>Stress te lijf</a:t>
            </a:r>
          </a:p>
          <a:p>
            <a:r>
              <a:rPr lang="nl-NL" sz="3000" dirty="0"/>
              <a:t>Valpreventie</a:t>
            </a:r>
          </a:p>
        </p:txBody>
      </p:sp>
      <p:sp>
        <p:nvSpPr>
          <p:cNvPr id="4" name="Tijdelijke aanduiding voor tekst 3"/>
          <p:cNvSpPr>
            <a:spLocks noGrp="1"/>
          </p:cNvSpPr>
          <p:nvPr>
            <p:ph type="body" sz="half" idx="2"/>
          </p:nvPr>
        </p:nvSpPr>
        <p:spPr/>
        <p:txBody>
          <a:bodyPr/>
          <a:lstStyle/>
          <a:p>
            <a:endParaRPr lang="nl-NL" dirty="0"/>
          </a:p>
        </p:txBody>
      </p:sp>
      <p:pic>
        <p:nvPicPr>
          <p:cNvPr id="7170" name="Picture 2" descr="https://fysioalmerehaven.nl/wp-content/uploads/2019/10/Cursus-stress-te-lijf-fysiotherapie-almere-haven.jpg"/>
          <p:cNvPicPr>
            <a:picLocks noChangeAspect="1" noChangeArrowheads="1"/>
          </p:cNvPicPr>
          <p:nvPr/>
        </p:nvPicPr>
        <p:blipFill>
          <a:blip r:embed="rId2"/>
          <a:srcRect/>
          <a:stretch>
            <a:fillRect/>
          </a:stretch>
        </p:blipFill>
        <p:spPr bwMode="auto">
          <a:xfrm>
            <a:off x="596038" y="3431481"/>
            <a:ext cx="3370481" cy="2246426"/>
          </a:xfrm>
          <a:prstGeom prst="rect">
            <a:avLst/>
          </a:prstGeom>
          <a:noFill/>
        </p:spPr>
      </p:pic>
    </p:spTree>
    <p:extLst>
      <p:ext uri="{BB962C8B-B14F-4D97-AF65-F5344CB8AC3E}">
        <p14:creationId xmlns:p14="http://schemas.microsoft.com/office/powerpoint/2010/main" val="1787968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400" dirty="0"/>
              <a:t>Samen trainen</a:t>
            </a:r>
          </a:p>
        </p:txBody>
      </p:sp>
      <p:sp>
        <p:nvSpPr>
          <p:cNvPr id="3" name="Tijdelijke aanduiding voor inhoud 2"/>
          <p:cNvSpPr>
            <a:spLocks noGrp="1"/>
          </p:cNvSpPr>
          <p:nvPr>
            <p:ph idx="1"/>
          </p:nvPr>
        </p:nvSpPr>
        <p:spPr/>
        <p:txBody>
          <a:bodyPr>
            <a:normAutofit/>
          </a:bodyPr>
          <a:lstStyle/>
          <a:p>
            <a:endParaRPr lang="nl-NL" sz="2400" dirty="0"/>
          </a:p>
          <a:p>
            <a:r>
              <a:rPr lang="nl-NL" sz="2400" dirty="0"/>
              <a:t>Diabetes type 2</a:t>
            </a:r>
          </a:p>
          <a:p>
            <a:r>
              <a:rPr lang="nl-NL" sz="2400" dirty="0" err="1"/>
              <a:t>Claudicatio</a:t>
            </a:r>
            <a:r>
              <a:rPr lang="nl-NL" sz="2400" dirty="0"/>
              <a:t> </a:t>
            </a:r>
            <a:r>
              <a:rPr lang="nl-NL" sz="2400" dirty="0" err="1"/>
              <a:t>Intermittens</a:t>
            </a:r>
            <a:r>
              <a:rPr lang="nl-NL" sz="2400" dirty="0"/>
              <a:t> (etalage benen)</a:t>
            </a:r>
          </a:p>
          <a:p>
            <a:r>
              <a:rPr lang="nl-NL" sz="2400" dirty="0"/>
              <a:t>Beweegprogramma COPD </a:t>
            </a:r>
          </a:p>
          <a:p>
            <a:r>
              <a:rPr lang="nl-NL" sz="2400" dirty="0"/>
              <a:t>Beweegprogramma coronaire hartziekten</a:t>
            </a:r>
          </a:p>
        </p:txBody>
      </p:sp>
      <p:sp>
        <p:nvSpPr>
          <p:cNvPr id="4" name="Tijdelijke aanduiding voor tekst 3"/>
          <p:cNvSpPr>
            <a:spLocks noGrp="1"/>
          </p:cNvSpPr>
          <p:nvPr>
            <p:ph type="body" sz="half" idx="2"/>
          </p:nvPr>
        </p:nvSpPr>
        <p:spPr/>
        <p:txBody>
          <a:bodyPr/>
          <a:lstStyle/>
          <a:p>
            <a:endParaRPr lang="nl-NL" dirty="0"/>
          </a:p>
        </p:txBody>
      </p:sp>
      <p:pic>
        <p:nvPicPr>
          <p:cNvPr id="6146" name="Picture 2" descr="https://fysioalmerehaven.nl/wp-content/uploads/2019/10/Samen-trainen-fysiotherapie-almere-haven.jpg"/>
          <p:cNvPicPr>
            <a:picLocks noChangeAspect="1" noChangeArrowheads="1"/>
          </p:cNvPicPr>
          <p:nvPr/>
        </p:nvPicPr>
        <p:blipFill>
          <a:blip r:embed="rId2"/>
          <a:srcRect/>
          <a:stretch>
            <a:fillRect/>
          </a:stretch>
        </p:blipFill>
        <p:spPr bwMode="auto">
          <a:xfrm>
            <a:off x="604839" y="3433633"/>
            <a:ext cx="3374238" cy="2248930"/>
          </a:xfrm>
          <a:prstGeom prst="rect">
            <a:avLst/>
          </a:prstGeom>
          <a:noFill/>
        </p:spPr>
      </p:pic>
    </p:spTree>
    <p:extLst>
      <p:ext uri="{BB962C8B-B14F-4D97-AF65-F5344CB8AC3E}">
        <p14:creationId xmlns:p14="http://schemas.microsoft.com/office/powerpoint/2010/main" val="4189534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Contactgegevens fysio.JPG"/>
          <p:cNvPicPr>
            <a:picLocks noChangeAspect="1"/>
          </p:cNvPicPr>
          <p:nvPr/>
        </p:nvPicPr>
        <p:blipFill>
          <a:blip r:embed="rId2"/>
          <a:stretch>
            <a:fillRect/>
          </a:stretch>
        </p:blipFill>
        <p:spPr>
          <a:xfrm>
            <a:off x="0" y="1919931"/>
            <a:ext cx="9144000" cy="3021986"/>
          </a:xfrm>
          <a:prstGeom prst="rect">
            <a:avLst/>
          </a:prstGeom>
        </p:spPr>
      </p:pic>
    </p:spTree>
    <p:extLst>
      <p:ext uri="{BB962C8B-B14F-4D97-AF65-F5344CB8AC3E}">
        <p14:creationId xmlns:p14="http://schemas.microsoft.com/office/powerpoint/2010/main" val="1181268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xmlns="" id="{869C3ED1-30F1-43D4-A054-19C270A481D5}"/>
              </a:ext>
            </a:extLst>
          </p:cNvPr>
          <p:cNvPicPr>
            <a:picLocks noChangeAspect="1"/>
          </p:cNvPicPr>
          <p:nvPr/>
        </p:nvPicPr>
        <p:blipFill>
          <a:blip r:embed="rId2"/>
          <a:stretch>
            <a:fillRect/>
          </a:stretch>
        </p:blipFill>
        <p:spPr>
          <a:xfrm>
            <a:off x="2962656" y="857250"/>
            <a:ext cx="6181344" cy="5143500"/>
          </a:xfrm>
          <a:prstGeom prst="rect">
            <a:avLst/>
          </a:prstGeom>
        </p:spPr>
      </p:pic>
      <p:sp>
        <p:nvSpPr>
          <p:cNvPr id="2" name="Titel 1"/>
          <p:cNvSpPr>
            <a:spLocks noGrp="1"/>
          </p:cNvSpPr>
          <p:nvPr>
            <p:ph type="title"/>
          </p:nvPr>
        </p:nvSpPr>
        <p:spPr/>
        <p:txBody>
          <a:bodyPr/>
          <a:lstStyle/>
          <a:p>
            <a:r>
              <a:rPr lang="nl-NL" dirty="0"/>
              <a:t>Samenwerken</a:t>
            </a:r>
          </a:p>
        </p:txBody>
      </p:sp>
      <p:sp>
        <p:nvSpPr>
          <p:cNvPr id="3" name="Tijdelijke aanduiding voor inhoud 2"/>
          <p:cNvSpPr>
            <a:spLocks noGrp="1"/>
          </p:cNvSpPr>
          <p:nvPr>
            <p:ph idx="1"/>
          </p:nvPr>
        </p:nvSpPr>
        <p:spPr>
          <a:xfrm>
            <a:off x="5039703" y="1959226"/>
            <a:ext cx="3611880" cy="3936492"/>
          </a:xfrm>
        </p:spPr>
        <p:txBody>
          <a:bodyPr>
            <a:normAutofit/>
          </a:bodyPr>
          <a:lstStyle/>
          <a:p>
            <a:r>
              <a:rPr lang="nl-NL" sz="2100" dirty="0"/>
              <a:t>(Terug-)rapportages</a:t>
            </a:r>
          </a:p>
          <a:p>
            <a:r>
              <a:rPr lang="nl-NL" sz="2100" dirty="0"/>
              <a:t>Overleg (telefonisch/fysiek)</a:t>
            </a:r>
          </a:p>
          <a:p>
            <a:r>
              <a:rPr lang="nl-NL" sz="2100" dirty="0"/>
              <a:t>Gezamenlijk consult?</a:t>
            </a:r>
          </a:p>
          <a:p>
            <a:r>
              <a:rPr lang="nl-NL" sz="2100" dirty="0"/>
              <a:t>Presentatie inhoudelijk onderwerp of casuïstiek?</a:t>
            </a:r>
          </a:p>
          <a:p>
            <a:r>
              <a:rPr lang="nl-NL" sz="2100" dirty="0"/>
              <a:t>Gezamenlijke innovaties?</a:t>
            </a:r>
          </a:p>
        </p:txBody>
      </p:sp>
      <p:sp>
        <p:nvSpPr>
          <p:cNvPr id="4" name="Tijdelijke aanduiding voor tekst 3"/>
          <p:cNvSpPr>
            <a:spLocks noGrp="1"/>
          </p:cNvSpPr>
          <p:nvPr>
            <p:ph type="body" sz="half" idx="2"/>
          </p:nvPr>
        </p:nvSpPr>
        <p:spPr/>
        <p:txBody>
          <a:bodyPr/>
          <a:lstStyle/>
          <a:p>
            <a:endParaRPr lang="nl-NL"/>
          </a:p>
        </p:txBody>
      </p:sp>
    </p:spTree>
    <p:extLst>
      <p:ext uri="{BB962C8B-B14F-4D97-AF65-F5344CB8AC3E}">
        <p14:creationId xmlns:p14="http://schemas.microsoft.com/office/powerpoint/2010/main" val="800983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Afbeeldingsresultaat voor spreuk over  samenwerken"/>
          <p:cNvPicPr>
            <a:picLocks noChangeAspect="1" noChangeArrowheads="1"/>
          </p:cNvPicPr>
          <p:nvPr/>
        </p:nvPicPr>
        <p:blipFill>
          <a:blip r:embed="rId2"/>
          <a:srcRect t="22270" b="26558"/>
          <a:stretch>
            <a:fillRect/>
          </a:stretch>
        </p:blipFill>
        <p:spPr bwMode="auto">
          <a:xfrm>
            <a:off x="-28213" y="1731803"/>
            <a:ext cx="9172213" cy="3129716"/>
          </a:xfrm>
          <a:prstGeom prst="rect">
            <a:avLst/>
          </a:prstGeom>
          <a:noFill/>
        </p:spPr>
      </p:pic>
      <p:sp>
        <p:nvSpPr>
          <p:cNvPr id="3" name="Tekstvak 2"/>
          <p:cNvSpPr txBox="1"/>
          <p:nvPr/>
        </p:nvSpPr>
        <p:spPr>
          <a:xfrm>
            <a:off x="2298358" y="5299503"/>
            <a:ext cx="5158946" cy="600164"/>
          </a:xfrm>
          <a:prstGeom prst="rect">
            <a:avLst/>
          </a:prstGeom>
          <a:noFill/>
        </p:spPr>
        <p:txBody>
          <a:bodyPr wrap="square" rtlCol="0">
            <a:spAutoFit/>
          </a:bodyPr>
          <a:lstStyle/>
          <a:p>
            <a:pPr defTabSz="342900"/>
            <a:r>
              <a:rPr lang="nl-NL" sz="3300" dirty="0" err="1">
                <a:solidFill>
                  <a:srgbClr val="000000"/>
                </a:solidFill>
              </a:rPr>
              <a:t>www.fysioalmerehaven.nl</a:t>
            </a:r>
            <a:endParaRPr lang="nl-NL" sz="3300" dirty="0">
              <a:solidFill>
                <a:srgbClr val="000000"/>
              </a:solidFill>
            </a:endParaRPr>
          </a:p>
        </p:txBody>
      </p:sp>
    </p:spTree>
    <p:extLst>
      <p:ext uri="{BB962C8B-B14F-4D97-AF65-F5344CB8AC3E}">
        <p14:creationId xmlns:p14="http://schemas.microsoft.com/office/powerpoint/2010/main" val="1993261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BCE4BE-D2BE-4349-BE54-F207F5030832}"/>
              </a:ext>
            </a:extLst>
          </p:cNvPr>
          <p:cNvSpPr txBox="1">
            <a:spLocks/>
          </p:cNvSpPr>
          <p:nvPr/>
        </p:nvSpPr>
        <p:spPr>
          <a:xfrm>
            <a:off x="2472220" y="1003665"/>
            <a:ext cx="4392177" cy="8609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smtClean="0">
                <a:solidFill>
                  <a:srgbClr val="294D87"/>
                </a:solidFill>
                <a:latin typeface="+mn-lt"/>
              </a:rPr>
              <a:t>Verbeter</a:t>
            </a:r>
            <a:r>
              <a:rPr lang="en-US" b="1" dirty="0" smtClean="0">
                <a:solidFill>
                  <a:srgbClr val="294D87"/>
                </a:solidFill>
                <a:latin typeface="+mn-lt"/>
              </a:rPr>
              <a:t> </a:t>
            </a:r>
            <a:r>
              <a:rPr lang="en-US" b="1" dirty="0" err="1" smtClean="0">
                <a:solidFill>
                  <a:srgbClr val="294D87"/>
                </a:solidFill>
                <a:latin typeface="+mn-lt"/>
              </a:rPr>
              <a:t>punten</a:t>
            </a:r>
            <a:endParaRPr lang="en-US" b="1" dirty="0">
              <a:solidFill>
                <a:srgbClr val="294D87"/>
              </a:solidFill>
              <a:latin typeface="+mn-lt"/>
            </a:endParaRPr>
          </a:p>
        </p:txBody>
      </p:sp>
      <p:sp>
        <p:nvSpPr>
          <p:cNvPr id="4" name="Content Placeholder 2">
            <a:extLst>
              <a:ext uri="{FF2B5EF4-FFF2-40B4-BE49-F238E27FC236}">
                <a16:creationId xmlns:a16="http://schemas.microsoft.com/office/drawing/2014/main" xmlns="" id="{8D5491C1-45D9-2C4D-A035-0CC7937536F7}"/>
              </a:ext>
            </a:extLst>
          </p:cNvPr>
          <p:cNvSpPr txBox="1">
            <a:spLocks/>
          </p:cNvSpPr>
          <p:nvPr/>
        </p:nvSpPr>
        <p:spPr>
          <a:xfrm>
            <a:off x="812801" y="1864620"/>
            <a:ext cx="7711016" cy="38264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70000"/>
              </a:lnSpc>
              <a:spcBef>
                <a:spcPts val="0"/>
              </a:spcBef>
              <a:buFont typeface="Wingdings" panose="05000000000000000000" pitchFamily="2" charset="2"/>
              <a:buChar char="q"/>
            </a:pPr>
            <a:r>
              <a:rPr lang="en-US" b="1" dirty="0" smtClean="0">
                <a:solidFill>
                  <a:schemeClr val="accent5">
                    <a:lumMod val="75000"/>
                  </a:schemeClr>
                </a:solidFill>
                <a:latin typeface="+mj-lt"/>
              </a:rPr>
              <a:t> </a:t>
            </a:r>
            <a:r>
              <a:rPr lang="en-US" b="1" dirty="0" err="1" smtClean="0">
                <a:solidFill>
                  <a:schemeClr val="accent5">
                    <a:lumMod val="75000"/>
                  </a:schemeClr>
                </a:solidFill>
                <a:latin typeface="+mj-lt"/>
              </a:rPr>
              <a:t>Meteen</a:t>
            </a:r>
            <a:r>
              <a:rPr lang="en-US" b="1" dirty="0" smtClean="0">
                <a:solidFill>
                  <a:schemeClr val="accent5">
                    <a:lumMod val="75000"/>
                  </a:schemeClr>
                </a:solidFill>
                <a:latin typeface="+mj-lt"/>
              </a:rPr>
              <a:t> </a:t>
            </a:r>
            <a:r>
              <a:rPr lang="en-US" b="1" dirty="0" err="1" smtClean="0">
                <a:solidFill>
                  <a:schemeClr val="accent5">
                    <a:lumMod val="75000"/>
                  </a:schemeClr>
                </a:solidFill>
                <a:latin typeface="+mj-lt"/>
              </a:rPr>
              <a:t>na</a:t>
            </a:r>
            <a:r>
              <a:rPr lang="en-US" b="1" dirty="0" smtClean="0">
                <a:solidFill>
                  <a:schemeClr val="accent5">
                    <a:lumMod val="75000"/>
                  </a:schemeClr>
                </a:solidFill>
                <a:latin typeface="+mj-lt"/>
              </a:rPr>
              <a:t> de </a:t>
            </a:r>
            <a:r>
              <a:rPr lang="en-US" b="1" dirty="0" err="1" smtClean="0">
                <a:solidFill>
                  <a:schemeClr val="accent5">
                    <a:lumMod val="75000"/>
                  </a:schemeClr>
                </a:solidFill>
                <a:latin typeface="+mj-lt"/>
              </a:rPr>
              <a:t>bijeenkomst</a:t>
            </a:r>
            <a:r>
              <a:rPr lang="en-US" b="1" dirty="0" smtClean="0">
                <a:solidFill>
                  <a:schemeClr val="accent5">
                    <a:lumMod val="75000"/>
                  </a:schemeClr>
                </a:solidFill>
                <a:latin typeface="+mj-lt"/>
              </a:rPr>
              <a:t> de </a:t>
            </a:r>
            <a:r>
              <a:rPr lang="en-US" b="1" dirty="0" err="1" smtClean="0">
                <a:solidFill>
                  <a:schemeClr val="accent5">
                    <a:lumMod val="75000"/>
                  </a:schemeClr>
                </a:solidFill>
                <a:latin typeface="+mj-lt"/>
              </a:rPr>
              <a:t>actiepunten</a:t>
            </a:r>
            <a:r>
              <a:rPr lang="en-US" b="1" dirty="0" smtClean="0">
                <a:solidFill>
                  <a:schemeClr val="accent5">
                    <a:lumMod val="75000"/>
                  </a:schemeClr>
                </a:solidFill>
                <a:latin typeface="+mj-lt"/>
              </a:rPr>
              <a:t> </a:t>
            </a:r>
            <a:r>
              <a:rPr lang="en-US" b="1" dirty="0" err="1" smtClean="0">
                <a:solidFill>
                  <a:schemeClr val="accent5">
                    <a:lumMod val="75000"/>
                  </a:schemeClr>
                </a:solidFill>
                <a:latin typeface="+mj-lt"/>
              </a:rPr>
              <a:t>mailen</a:t>
            </a:r>
            <a:endParaRPr lang="en-US" b="1" dirty="0" smtClean="0">
              <a:solidFill>
                <a:schemeClr val="accent5">
                  <a:lumMod val="75000"/>
                </a:schemeClr>
              </a:solidFill>
              <a:latin typeface="+mj-lt"/>
            </a:endParaRPr>
          </a:p>
          <a:p>
            <a:pPr>
              <a:lnSpc>
                <a:spcPct val="170000"/>
              </a:lnSpc>
              <a:spcBef>
                <a:spcPts val="0"/>
              </a:spcBef>
              <a:buFont typeface="Wingdings" panose="05000000000000000000" pitchFamily="2" charset="2"/>
              <a:buChar char="q"/>
            </a:pPr>
            <a:r>
              <a:rPr lang="en-US" b="1" dirty="0" smtClean="0">
                <a:solidFill>
                  <a:schemeClr val="accent5">
                    <a:lumMod val="75000"/>
                  </a:schemeClr>
                </a:solidFill>
                <a:latin typeface="+mj-lt"/>
              </a:rPr>
              <a:t> </a:t>
            </a:r>
            <a:r>
              <a:rPr lang="en-US" b="1" dirty="0" err="1">
                <a:solidFill>
                  <a:schemeClr val="accent5">
                    <a:lumMod val="75000"/>
                  </a:schemeClr>
                </a:solidFill>
                <a:latin typeface="+mj-lt"/>
              </a:rPr>
              <a:t>G</a:t>
            </a:r>
            <a:r>
              <a:rPr lang="en-US" b="1" dirty="0" err="1" smtClean="0">
                <a:solidFill>
                  <a:schemeClr val="accent5">
                    <a:lumMod val="75000"/>
                  </a:schemeClr>
                </a:solidFill>
                <a:latin typeface="+mj-lt"/>
              </a:rPr>
              <a:t>ezamelijk</a:t>
            </a:r>
            <a:r>
              <a:rPr lang="en-US" b="1" dirty="0" smtClean="0">
                <a:solidFill>
                  <a:schemeClr val="accent5">
                    <a:lumMod val="75000"/>
                  </a:schemeClr>
                </a:solidFill>
                <a:latin typeface="+mj-lt"/>
              </a:rPr>
              <a:t> </a:t>
            </a:r>
            <a:r>
              <a:rPr lang="en-US" b="1" dirty="0" err="1" smtClean="0">
                <a:solidFill>
                  <a:schemeClr val="accent5">
                    <a:lumMod val="75000"/>
                  </a:schemeClr>
                </a:solidFill>
                <a:latin typeface="+mj-lt"/>
              </a:rPr>
              <a:t>portaal</a:t>
            </a:r>
            <a:r>
              <a:rPr lang="en-US" b="1" dirty="0" smtClean="0">
                <a:solidFill>
                  <a:schemeClr val="accent5">
                    <a:lumMod val="75000"/>
                  </a:schemeClr>
                </a:solidFill>
                <a:latin typeface="+mj-lt"/>
              </a:rPr>
              <a:t> </a:t>
            </a:r>
            <a:r>
              <a:rPr lang="en-US" b="1" dirty="0" err="1" smtClean="0">
                <a:solidFill>
                  <a:schemeClr val="accent5">
                    <a:lumMod val="75000"/>
                  </a:schemeClr>
                </a:solidFill>
                <a:latin typeface="+mj-lt"/>
              </a:rPr>
              <a:t>creëren</a:t>
            </a:r>
            <a:r>
              <a:rPr lang="en-US" b="1" dirty="0" smtClean="0">
                <a:solidFill>
                  <a:schemeClr val="accent5">
                    <a:lumMod val="75000"/>
                  </a:schemeClr>
                </a:solidFill>
                <a:latin typeface="+mj-lt"/>
              </a:rPr>
              <a:t> </a:t>
            </a:r>
          </a:p>
          <a:p>
            <a:pPr>
              <a:lnSpc>
                <a:spcPct val="170000"/>
              </a:lnSpc>
              <a:spcBef>
                <a:spcPts val="0"/>
              </a:spcBef>
              <a:buFont typeface="Wingdings" panose="05000000000000000000" pitchFamily="2" charset="2"/>
              <a:buChar char="q"/>
            </a:pPr>
            <a:r>
              <a:rPr lang="en-US" b="1" dirty="0">
                <a:solidFill>
                  <a:schemeClr val="accent5">
                    <a:lumMod val="75000"/>
                  </a:schemeClr>
                </a:solidFill>
                <a:latin typeface="+mj-lt"/>
              </a:rPr>
              <a:t> V</a:t>
            </a:r>
            <a:r>
              <a:rPr lang="en-US" b="1" dirty="0" smtClean="0">
                <a:solidFill>
                  <a:schemeClr val="accent5">
                    <a:lumMod val="75000"/>
                  </a:schemeClr>
                </a:solidFill>
                <a:latin typeface="+mj-lt"/>
              </a:rPr>
              <a:t>oor </a:t>
            </a:r>
            <a:r>
              <a:rPr lang="en-US" b="1" dirty="0" err="1" smtClean="0">
                <a:solidFill>
                  <a:schemeClr val="accent5">
                    <a:lumMod val="75000"/>
                  </a:schemeClr>
                </a:solidFill>
                <a:latin typeface="+mj-lt"/>
              </a:rPr>
              <a:t>plaatsen</a:t>
            </a:r>
            <a:r>
              <a:rPr lang="en-US" b="1" dirty="0" smtClean="0">
                <a:solidFill>
                  <a:schemeClr val="accent5">
                    <a:lumMod val="75000"/>
                  </a:schemeClr>
                </a:solidFill>
                <a:latin typeface="+mj-lt"/>
              </a:rPr>
              <a:t> agenda en </a:t>
            </a:r>
            <a:r>
              <a:rPr lang="en-US" b="1" dirty="0" err="1" smtClean="0">
                <a:solidFill>
                  <a:schemeClr val="accent5">
                    <a:lumMod val="75000"/>
                  </a:schemeClr>
                </a:solidFill>
                <a:latin typeface="+mj-lt"/>
              </a:rPr>
              <a:t>notulen</a:t>
            </a:r>
            <a:endParaRPr lang="en-US" b="1" dirty="0" smtClean="0">
              <a:solidFill>
                <a:schemeClr val="accent5">
                  <a:lumMod val="75000"/>
                </a:schemeClr>
              </a:solidFill>
              <a:latin typeface="+mj-lt"/>
            </a:endParaRPr>
          </a:p>
          <a:p>
            <a:pPr>
              <a:lnSpc>
                <a:spcPct val="170000"/>
              </a:lnSpc>
              <a:spcBef>
                <a:spcPts val="0"/>
              </a:spcBef>
              <a:buFont typeface="Wingdings" panose="05000000000000000000" pitchFamily="2" charset="2"/>
              <a:buChar char="q"/>
            </a:pPr>
            <a:r>
              <a:rPr lang="en-US" b="1" dirty="0" smtClean="0">
                <a:solidFill>
                  <a:schemeClr val="accent5">
                    <a:lumMod val="75000"/>
                  </a:schemeClr>
                </a:solidFill>
                <a:latin typeface="+mj-lt"/>
              </a:rPr>
              <a:t> </a:t>
            </a:r>
            <a:r>
              <a:rPr lang="en-US" b="1" dirty="0" err="1" smtClean="0">
                <a:solidFill>
                  <a:schemeClr val="accent5">
                    <a:lumMod val="75000"/>
                  </a:schemeClr>
                </a:solidFill>
                <a:latin typeface="+mj-lt"/>
              </a:rPr>
              <a:t>Ook</a:t>
            </a:r>
            <a:r>
              <a:rPr lang="en-US" b="1" dirty="0" smtClean="0">
                <a:solidFill>
                  <a:schemeClr val="accent5">
                    <a:lumMod val="75000"/>
                  </a:schemeClr>
                </a:solidFill>
                <a:latin typeface="+mj-lt"/>
              </a:rPr>
              <a:t> </a:t>
            </a:r>
            <a:r>
              <a:rPr lang="en-US" b="1" dirty="0" err="1" smtClean="0">
                <a:solidFill>
                  <a:schemeClr val="accent5">
                    <a:lumMod val="75000"/>
                  </a:schemeClr>
                </a:solidFill>
                <a:latin typeface="+mj-lt"/>
              </a:rPr>
              <a:t>plaatsen</a:t>
            </a:r>
            <a:r>
              <a:rPr lang="en-US" b="1" dirty="0" smtClean="0">
                <a:solidFill>
                  <a:schemeClr val="accent5">
                    <a:lumMod val="75000"/>
                  </a:schemeClr>
                </a:solidFill>
                <a:latin typeface="+mj-lt"/>
              </a:rPr>
              <a:t> van </a:t>
            </a:r>
            <a:r>
              <a:rPr lang="en-US" b="1" dirty="0" err="1" smtClean="0">
                <a:solidFill>
                  <a:schemeClr val="accent5">
                    <a:lumMod val="75000"/>
                  </a:schemeClr>
                </a:solidFill>
                <a:latin typeface="+mj-lt"/>
              </a:rPr>
              <a:t>een</a:t>
            </a:r>
            <a:r>
              <a:rPr lang="en-US" b="1" dirty="0" smtClean="0">
                <a:solidFill>
                  <a:schemeClr val="accent5">
                    <a:lumMod val="75000"/>
                  </a:schemeClr>
                </a:solidFill>
                <a:latin typeface="+mj-lt"/>
              </a:rPr>
              <a:t> </a:t>
            </a:r>
            <a:r>
              <a:rPr lang="en-US" b="1" dirty="0" err="1" smtClean="0">
                <a:solidFill>
                  <a:schemeClr val="accent5">
                    <a:lumMod val="75000"/>
                  </a:schemeClr>
                </a:solidFill>
                <a:latin typeface="+mj-lt"/>
              </a:rPr>
              <a:t>jaaragenda</a:t>
            </a:r>
            <a:endParaRPr lang="en-US" b="1" dirty="0" smtClean="0">
              <a:solidFill>
                <a:schemeClr val="accent5">
                  <a:lumMod val="75000"/>
                </a:schemeClr>
              </a:solidFill>
              <a:latin typeface="+mj-lt"/>
            </a:endParaRPr>
          </a:p>
          <a:p>
            <a:pPr>
              <a:lnSpc>
                <a:spcPct val="170000"/>
              </a:lnSpc>
              <a:spcBef>
                <a:spcPts val="0"/>
              </a:spcBef>
              <a:buFont typeface="Wingdings" panose="05000000000000000000" pitchFamily="2" charset="2"/>
              <a:buChar char="q"/>
            </a:pPr>
            <a:r>
              <a:rPr lang="en-US" b="1" dirty="0" smtClean="0">
                <a:solidFill>
                  <a:schemeClr val="accent5">
                    <a:lumMod val="75000"/>
                  </a:schemeClr>
                </a:solidFill>
                <a:latin typeface="+mj-lt"/>
              </a:rPr>
              <a:t> Elke </a:t>
            </a:r>
            <a:r>
              <a:rPr lang="en-US" b="1" dirty="0" err="1" smtClean="0">
                <a:solidFill>
                  <a:schemeClr val="accent5">
                    <a:lumMod val="75000"/>
                  </a:schemeClr>
                </a:solidFill>
                <a:latin typeface="+mj-lt"/>
              </a:rPr>
              <a:t>bijeenkomst</a:t>
            </a:r>
            <a:r>
              <a:rPr lang="en-US" b="1" dirty="0" smtClean="0">
                <a:solidFill>
                  <a:schemeClr val="accent5">
                    <a:lumMod val="75000"/>
                  </a:schemeClr>
                </a:solidFill>
                <a:latin typeface="+mj-lt"/>
              </a:rPr>
              <a:t> </a:t>
            </a:r>
            <a:r>
              <a:rPr lang="en-US" b="1" dirty="0" err="1" smtClean="0">
                <a:solidFill>
                  <a:schemeClr val="accent5">
                    <a:lumMod val="75000"/>
                  </a:schemeClr>
                </a:solidFill>
                <a:latin typeface="+mj-lt"/>
              </a:rPr>
              <a:t>een</a:t>
            </a:r>
            <a:r>
              <a:rPr lang="en-US" b="1" dirty="0" smtClean="0">
                <a:solidFill>
                  <a:schemeClr val="accent5">
                    <a:lumMod val="75000"/>
                  </a:schemeClr>
                </a:solidFill>
                <a:latin typeface="+mj-lt"/>
              </a:rPr>
              <a:t> </a:t>
            </a:r>
            <a:r>
              <a:rPr lang="en-US" b="1" dirty="0" err="1" smtClean="0">
                <a:solidFill>
                  <a:schemeClr val="accent5">
                    <a:lumMod val="75000"/>
                  </a:schemeClr>
                </a:solidFill>
                <a:latin typeface="+mj-lt"/>
              </a:rPr>
              <a:t>lezing</a:t>
            </a:r>
            <a:r>
              <a:rPr lang="en-US" b="1" dirty="0" smtClean="0">
                <a:solidFill>
                  <a:schemeClr val="accent5">
                    <a:lumMod val="75000"/>
                  </a:schemeClr>
                </a:solidFill>
                <a:latin typeface="+mj-lt"/>
              </a:rPr>
              <a:t> van </a:t>
            </a:r>
            <a:r>
              <a:rPr lang="en-US" b="1" dirty="0" err="1" smtClean="0">
                <a:solidFill>
                  <a:schemeClr val="accent5">
                    <a:lumMod val="75000"/>
                  </a:schemeClr>
                </a:solidFill>
                <a:latin typeface="+mj-lt"/>
              </a:rPr>
              <a:t>een</a:t>
            </a:r>
            <a:r>
              <a:rPr lang="en-US" b="1" dirty="0" smtClean="0">
                <a:solidFill>
                  <a:schemeClr val="accent5">
                    <a:lumMod val="75000"/>
                  </a:schemeClr>
                </a:solidFill>
                <a:latin typeface="+mj-lt"/>
              </a:rPr>
              <a:t> </a:t>
            </a:r>
            <a:r>
              <a:rPr lang="en-US" b="1" dirty="0" err="1" smtClean="0">
                <a:solidFill>
                  <a:schemeClr val="accent5">
                    <a:lumMod val="75000"/>
                  </a:schemeClr>
                </a:solidFill>
                <a:latin typeface="+mj-lt"/>
              </a:rPr>
              <a:t>deelnemer</a:t>
            </a:r>
            <a:endParaRPr lang="en-US" b="1" dirty="0" smtClean="0">
              <a:solidFill>
                <a:schemeClr val="accent5">
                  <a:lumMod val="75000"/>
                </a:schemeClr>
              </a:solidFill>
              <a:latin typeface="+mj-lt"/>
            </a:endParaRPr>
          </a:p>
          <a:p>
            <a:pPr>
              <a:lnSpc>
                <a:spcPct val="170000"/>
              </a:lnSpc>
              <a:spcBef>
                <a:spcPts val="0"/>
              </a:spcBef>
              <a:buFont typeface="Wingdings" panose="05000000000000000000" pitchFamily="2" charset="2"/>
              <a:buChar char="q"/>
            </a:pPr>
            <a:endParaRPr lang="en-US" b="1" dirty="0" smtClean="0">
              <a:solidFill>
                <a:schemeClr val="accent5">
                  <a:lumMod val="75000"/>
                </a:schemeClr>
              </a:solidFill>
              <a:latin typeface="+mj-lt"/>
            </a:endParaRPr>
          </a:p>
          <a:p>
            <a:pPr>
              <a:lnSpc>
                <a:spcPct val="170000"/>
              </a:lnSpc>
              <a:spcBef>
                <a:spcPts val="0"/>
              </a:spcBef>
              <a:buFont typeface="Wingdings" panose="05000000000000000000" pitchFamily="2" charset="2"/>
              <a:buChar char="q"/>
            </a:pPr>
            <a:endParaRPr lang="en-US" b="1" dirty="0" smtClean="0">
              <a:solidFill>
                <a:schemeClr val="accent5">
                  <a:lumMod val="75000"/>
                </a:schemeClr>
              </a:solidFill>
              <a:latin typeface="+mj-lt"/>
            </a:endParaRPr>
          </a:p>
          <a:p>
            <a:pPr marL="0" indent="0">
              <a:lnSpc>
                <a:spcPct val="170000"/>
              </a:lnSpc>
              <a:spcBef>
                <a:spcPts val="0"/>
              </a:spcBef>
              <a:buNone/>
            </a:pPr>
            <a:endParaRPr lang="en-US" b="1" dirty="0" smtClean="0">
              <a:solidFill>
                <a:schemeClr val="accent5">
                  <a:lumMod val="75000"/>
                </a:schemeClr>
              </a:solidFill>
              <a:latin typeface="+mj-lt"/>
            </a:endParaRPr>
          </a:p>
          <a:p>
            <a:pPr>
              <a:lnSpc>
                <a:spcPct val="170000"/>
              </a:lnSpc>
              <a:spcBef>
                <a:spcPts val="0"/>
              </a:spcBef>
              <a:buFontTx/>
              <a:buChar char="-"/>
            </a:pPr>
            <a:endParaRPr lang="en-US" b="1" dirty="0" smtClean="0">
              <a:solidFill>
                <a:schemeClr val="accent5">
                  <a:lumMod val="75000"/>
                </a:schemeClr>
              </a:solidFill>
              <a:latin typeface="+mj-lt"/>
            </a:endParaRPr>
          </a:p>
          <a:p>
            <a:pPr>
              <a:lnSpc>
                <a:spcPct val="170000"/>
              </a:lnSpc>
              <a:spcBef>
                <a:spcPts val="0"/>
              </a:spcBef>
              <a:buFontTx/>
              <a:buChar char="-"/>
            </a:pPr>
            <a:endParaRPr lang="en-US" b="1" dirty="0" smtClean="0">
              <a:solidFill>
                <a:schemeClr val="accent5">
                  <a:lumMod val="75000"/>
                </a:schemeClr>
              </a:solidFill>
              <a:latin typeface="+mj-lt"/>
            </a:endParaRPr>
          </a:p>
          <a:p>
            <a:pPr>
              <a:lnSpc>
                <a:spcPct val="170000"/>
              </a:lnSpc>
              <a:spcBef>
                <a:spcPts val="0"/>
              </a:spcBef>
              <a:buFontTx/>
              <a:buChar char="-"/>
            </a:pPr>
            <a:endParaRPr lang="en-US" dirty="0">
              <a:latin typeface="+mj-lt"/>
            </a:endParaRPr>
          </a:p>
        </p:txBody>
      </p:sp>
    </p:spTree>
    <p:extLst>
      <p:ext uri="{BB962C8B-B14F-4D97-AF65-F5344CB8AC3E}">
        <p14:creationId xmlns:p14="http://schemas.microsoft.com/office/powerpoint/2010/main" val="1627227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BCE4BE-D2BE-4349-BE54-F207F5030832}"/>
              </a:ext>
            </a:extLst>
          </p:cNvPr>
          <p:cNvSpPr txBox="1">
            <a:spLocks/>
          </p:cNvSpPr>
          <p:nvPr/>
        </p:nvSpPr>
        <p:spPr>
          <a:xfrm>
            <a:off x="812801" y="1801748"/>
            <a:ext cx="7711016" cy="8609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294D87"/>
                </a:solidFill>
                <a:latin typeface="+mn-lt"/>
              </a:rPr>
              <a:t>Welkom</a:t>
            </a:r>
            <a:endParaRPr lang="en-US" b="1" dirty="0">
              <a:solidFill>
                <a:srgbClr val="294D87"/>
              </a:solidFill>
              <a:latin typeface="+mn-lt"/>
            </a:endParaRPr>
          </a:p>
        </p:txBody>
      </p:sp>
      <p:sp>
        <p:nvSpPr>
          <p:cNvPr id="3" name="Content Placeholder 2">
            <a:extLst>
              <a:ext uri="{FF2B5EF4-FFF2-40B4-BE49-F238E27FC236}">
                <a16:creationId xmlns:a16="http://schemas.microsoft.com/office/drawing/2014/main" xmlns="" id="{8D5491C1-45D9-2C4D-A035-0CC7937536F7}"/>
              </a:ext>
            </a:extLst>
          </p:cNvPr>
          <p:cNvSpPr txBox="1">
            <a:spLocks/>
          </p:cNvSpPr>
          <p:nvPr/>
        </p:nvSpPr>
        <p:spPr>
          <a:xfrm>
            <a:off x="812801" y="2529511"/>
            <a:ext cx="7711016" cy="35573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spcBef>
                <a:spcPts val="0"/>
              </a:spcBef>
              <a:buNone/>
            </a:pPr>
            <a:r>
              <a:rPr lang="en-US" b="1" dirty="0" err="1" smtClean="0">
                <a:solidFill>
                  <a:schemeClr val="accent5">
                    <a:lumMod val="75000"/>
                  </a:schemeClr>
                </a:solidFill>
                <a:latin typeface="+mj-lt"/>
              </a:rPr>
              <a:t>nieuw</a:t>
            </a:r>
            <a:r>
              <a:rPr lang="en-US" b="1" dirty="0" smtClean="0">
                <a:solidFill>
                  <a:schemeClr val="accent5">
                    <a:lumMod val="75000"/>
                  </a:schemeClr>
                </a:solidFill>
                <a:latin typeface="+mj-lt"/>
              </a:rPr>
              <a:t> </a:t>
            </a:r>
            <a:r>
              <a:rPr lang="en-US" b="1" dirty="0" err="1" smtClean="0">
                <a:solidFill>
                  <a:schemeClr val="accent5">
                    <a:lumMod val="75000"/>
                  </a:schemeClr>
                </a:solidFill>
                <a:latin typeface="+mj-lt"/>
              </a:rPr>
              <a:t>jaar</a:t>
            </a:r>
            <a:r>
              <a:rPr lang="en-US" b="1" dirty="0" smtClean="0">
                <a:solidFill>
                  <a:schemeClr val="accent5">
                    <a:lumMod val="75000"/>
                  </a:schemeClr>
                </a:solidFill>
                <a:latin typeface="+mj-lt"/>
              </a:rPr>
              <a:t> en </a:t>
            </a:r>
            <a:r>
              <a:rPr lang="en-US" b="1" dirty="0" err="1" smtClean="0">
                <a:solidFill>
                  <a:schemeClr val="accent5">
                    <a:lumMod val="75000"/>
                  </a:schemeClr>
                </a:solidFill>
                <a:latin typeface="+mj-lt"/>
              </a:rPr>
              <a:t>weer</a:t>
            </a:r>
            <a:r>
              <a:rPr lang="en-US" b="1" dirty="0" smtClean="0">
                <a:solidFill>
                  <a:schemeClr val="accent5">
                    <a:lumMod val="75000"/>
                  </a:schemeClr>
                </a:solidFill>
                <a:latin typeface="+mj-lt"/>
              </a:rPr>
              <a:t> </a:t>
            </a:r>
            <a:r>
              <a:rPr lang="en-US" b="1" dirty="0" err="1" smtClean="0">
                <a:solidFill>
                  <a:schemeClr val="accent5">
                    <a:lumMod val="75000"/>
                  </a:schemeClr>
                </a:solidFill>
                <a:latin typeface="+mj-lt"/>
              </a:rPr>
              <a:t>een</a:t>
            </a:r>
            <a:r>
              <a:rPr lang="en-US" b="1" dirty="0" smtClean="0">
                <a:solidFill>
                  <a:schemeClr val="accent5">
                    <a:lumMod val="75000"/>
                  </a:schemeClr>
                </a:solidFill>
                <a:latin typeface="+mj-lt"/>
              </a:rPr>
              <a:t> </a:t>
            </a:r>
            <a:r>
              <a:rPr lang="en-US" b="1" dirty="0" err="1" smtClean="0">
                <a:solidFill>
                  <a:schemeClr val="accent5">
                    <a:lumMod val="75000"/>
                  </a:schemeClr>
                </a:solidFill>
                <a:latin typeface="+mj-lt"/>
              </a:rPr>
              <a:t>nieuwe</a:t>
            </a:r>
            <a:r>
              <a:rPr lang="en-US" b="1" dirty="0" smtClean="0">
                <a:solidFill>
                  <a:schemeClr val="accent5">
                    <a:lumMod val="75000"/>
                  </a:schemeClr>
                </a:solidFill>
                <a:latin typeface="+mj-lt"/>
              </a:rPr>
              <a:t> </a:t>
            </a:r>
            <a:r>
              <a:rPr lang="en-US" b="1" dirty="0" err="1" smtClean="0">
                <a:solidFill>
                  <a:schemeClr val="accent5">
                    <a:lumMod val="75000"/>
                  </a:schemeClr>
                </a:solidFill>
                <a:latin typeface="+mj-lt"/>
              </a:rPr>
              <a:t>bijeenkomst</a:t>
            </a:r>
            <a:endParaRPr lang="en-US" b="1" dirty="0" smtClean="0">
              <a:solidFill>
                <a:schemeClr val="accent5">
                  <a:lumMod val="75000"/>
                </a:schemeClr>
              </a:solidFill>
              <a:latin typeface="+mj-lt"/>
            </a:endParaRPr>
          </a:p>
          <a:p>
            <a:pPr marL="0" indent="0">
              <a:lnSpc>
                <a:spcPct val="170000"/>
              </a:lnSpc>
              <a:spcBef>
                <a:spcPts val="0"/>
              </a:spcBef>
              <a:buNone/>
            </a:pPr>
            <a:r>
              <a:rPr lang="en-US" b="1" dirty="0" smtClean="0">
                <a:solidFill>
                  <a:schemeClr val="accent5">
                    <a:lumMod val="75000"/>
                  </a:schemeClr>
                </a:solidFill>
                <a:latin typeface="+mj-lt"/>
              </a:rPr>
              <a:t>    </a:t>
            </a:r>
            <a:r>
              <a:rPr lang="en-US" b="1" dirty="0" err="1" smtClean="0">
                <a:solidFill>
                  <a:schemeClr val="accent5">
                    <a:lumMod val="75000"/>
                  </a:schemeClr>
                </a:solidFill>
                <a:latin typeface="+mj-lt"/>
              </a:rPr>
              <a:t>doelstelling</a:t>
            </a:r>
            <a:r>
              <a:rPr lang="en-US" b="1" dirty="0" smtClean="0">
                <a:solidFill>
                  <a:schemeClr val="accent5">
                    <a:lumMod val="75000"/>
                  </a:schemeClr>
                </a:solidFill>
                <a:latin typeface="+mj-lt"/>
              </a:rPr>
              <a:t> </a:t>
            </a:r>
            <a:r>
              <a:rPr lang="en-US" b="1" dirty="0" err="1" smtClean="0">
                <a:solidFill>
                  <a:schemeClr val="accent5">
                    <a:lumMod val="75000"/>
                  </a:schemeClr>
                </a:solidFill>
                <a:latin typeface="+mj-lt"/>
              </a:rPr>
              <a:t>dit</a:t>
            </a:r>
            <a:r>
              <a:rPr lang="en-US" b="1" dirty="0" smtClean="0">
                <a:solidFill>
                  <a:schemeClr val="accent5">
                    <a:lumMod val="75000"/>
                  </a:schemeClr>
                </a:solidFill>
                <a:latin typeface="+mj-lt"/>
              </a:rPr>
              <a:t> </a:t>
            </a:r>
            <a:r>
              <a:rPr lang="en-US" b="1" dirty="0" err="1" smtClean="0">
                <a:solidFill>
                  <a:schemeClr val="accent5">
                    <a:lumMod val="75000"/>
                  </a:schemeClr>
                </a:solidFill>
                <a:latin typeface="+mj-lt"/>
              </a:rPr>
              <a:t>jaar</a:t>
            </a:r>
            <a:r>
              <a:rPr lang="en-US" b="1" dirty="0" smtClean="0">
                <a:solidFill>
                  <a:schemeClr val="accent5">
                    <a:lumMod val="75000"/>
                  </a:schemeClr>
                </a:solidFill>
                <a:latin typeface="+mj-lt"/>
              </a:rPr>
              <a:t> - 2020</a:t>
            </a:r>
          </a:p>
          <a:p>
            <a:pPr marL="0" indent="0">
              <a:lnSpc>
                <a:spcPct val="170000"/>
              </a:lnSpc>
              <a:spcBef>
                <a:spcPts val="0"/>
              </a:spcBef>
              <a:buNone/>
            </a:pPr>
            <a:r>
              <a:rPr lang="en-US" b="1" dirty="0" smtClean="0">
                <a:solidFill>
                  <a:schemeClr val="accent5">
                    <a:lumMod val="75000"/>
                  </a:schemeClr>
                </a:solidFill>
                <a:latin typeface="+mj-lt"/>
              </a:rPr>
              <a:t>	</a:t>
            </a:r>
            <a:r>
              <a:rPr lang="en-US" b="1" dirty="0" smtClean="0">
                <a:solidFill>
                  <a:schemeClr val="accent1">
                    <a:lumMod val="75000"/>
                  </a:schemeClr>
                </a:solidFill>
                <a:latin typeface="+mj-lt"/>
              </a:rPr>
              <a:t>“</a:t>
            </a:r>
            <a:r>
              <a:rPr lang="en-US" b="1" dirty="0" err="1" smtClean="0">
                <a:solidFill>
                  <a:schemeClr val="accent1">
                    <a:lumMod val="75000"/>
                  </a:schemeClr>
                </a:solidFill>
                <a:latin typeface="+mj-lt"/>
              </a:rPr>
              <a:t>communicatie</a:t>
            </a:r>
            <a:r>
              <a:rPr lang="en-US" b="1" dirty="0" smtClean="0">
                <a:solidFill>
                  <a:schemeClr val="accent1">
                    <a:lumMod val="75000"/>
                  </a:schemeClr>
                </a:solidFill>
                <a:latin typeface="+mj-lt"/>
              </a:rPr>
              <a:t> </a:t>
            </a:r>
            <a:r>
              <a:rPr lang="en-US" b="1" dirty="0" err="1" smtClean="0">
                <a:solidFill>
                  <a:schemeClr val="accent1">
                    <a:lumMod val="75000"/>
                  </a:schemeClr>
                </a:solidFill>
                <a:latin typeface="+mj-lt"/>
              </a:rPr>
              <a:t>middelen</a:t>
            </a:r>
            <a:r>
              <a:rPr lang="en-US" b="1" dirty="0" smtClean="0">
                <a:solidFill>
                  <a:schemeClr val="accent1">
                    <a:lumMod val="75000"/>
                  </a:schemeClr>
                </a:solidFill>
                <a:latin typeface="+mj-lt"/>
              </a:rPr>
              <a:t> en </a:t>
            </a:r>
          </a:p>
          <a:p>
            <a:pPr marL="0" indent="0">
              <a:lnSpc>
                <a:spcPct val="170000"/>
              </a:lnSpc>
              <a:spcBef>
                <a:spcPts val="0"/>
              </a:spcBef>
              <a:buNone/>
            </a:pPr>
            <a:r>
              <a:rPr lang="en-US" b="1" dirty="0" smtClean="0">
                <a:solidFill>
                  <a:schemeClr val="accent1">
                    <a:lumMod val="75000"/>
                  </a:schemeClr>
                </a:solidFill>
                <a:latin typeface="+mj-lt"/>
              </a:rPr>
              <a:t>	</a:t>
            </a:r>
            <a:r>
              <a:rPr lang="en-US" b="1" dirty="0" err="1" smtClean="0">
                <a:solidFill>
                  <a:schemeClr val="accent1">
                    <a:lumMod val="75000"/>
                  </a:schemeClr>
                </a:solidFill>
                <a:latin typeface="+mj-lt"/>
              </a:rPr>
              <a:t>manier</a:t>
            </a:r>
            <a:r>
              <a:rPr lang="en-US" b="1" dirty="0" smtClean="0">
                <a:solidFill>
                  <a:schemeClr val="accent1">
                    <a:lumMod val="75000"/>
                  </a:schemeClr>
                </a:solidFill>
                <a:latin typeface="+mj-lt"/>
              </a:rPr>
              <a:t> van </a:t>
            </a:r>
            <a:r>
              <a:rPr lang="en-US" b="1" dirty="0" err="1" smtClean="0">
                <a:solidFill>
                  <a:schemeClr val="accent1">
                    <a:lumMod val="75000"/>
                  </a:schemeClr>
                </a:solidFill>
                <a:latin typeface="+mj-lt"/>
              </a:rPr>
              <a:t>verwijzen</a:t>
            </a:r>
            <a:r>
              <a:rPr lang="en-US" b="1" dirty="0" smtClean="0">
                <a:solidFill>
                  <a:schemeClr val="accent1">
                    <a:lumMod val="75000"/>
                  </a:schemeClr>
                </a:solidFill>
                <a:latin typeface="+mj-lt"/>
              </a:rPr>
              <a:t> </a:t>
            </a:r>
            <a:r>
              <a:rPr lang="en-US" b="1" dirty="0" err="1" smtClean="0">
                <a:solidFill>
                  <a:schemeClr val="accent1">
                    <a:lumMod val="75000"/>
                  </a:schemeClr>
                </a:solidFill>
                <a:latin typeface="+mj-lt"/>
              </a:rPr>
              <a:t>naar</a:t>
            </a:r>
            <a:r>
              <a:rPr lang="en-US" b="1" dirty="0" smtClean="0">
                <a:solidFill>
                  <a:schemeClr val="accent1">
                    <a:lumMod val="75000"/>
                  </a:schemeClr>
                </a:solidFill>
                <a:latin typeface="+mj-lt"/>
              </a:rPr>
              <a:t> </a:t>
            </a:r>
            <a:r>
              <a:rPr lang="en-US" b="1" dirty="0" err="1" smtClean="0">
                <a:solidFill>
                  <a:schemeClr val="accent1">
                    <a:lumMod val="75000"/>
                  </a:schemeClr>
                </a:solidFill>
                <a:latin typeface="+mj-lt"/>
              </a:rPr>
              <a:t>elkaar</a:t>
            </a:r>
            <a:r>
              <a:rPr lang="en-US" b="1" dirty="0" smtClean="0">
                <a:solidFill>
                  <a:schemeClr val="accent1">
                    <a:lumMod val="75000"/>
                  </a:schemeClr>
                </a:solidFill>
                <a:latin typeface="+mj-lt"/>
              </a:rPr>
              <a:t>”</a:t>
            </a:r>
          </a:p>
          <a:p>
            <a:pPr marL="0" indent="0">
              <a:lnSpc>
                <a:spcPct val="170000"/>
              </a:lnSpc>
              <a:spcBef>
                <a:spcPts val="0"/>
              </a:spcBef>
              <a:buNone/>
            </a:pPr>
            <a:endParaRPr lang="en-US" b="1" dirty="0" smtClean="0">
              <a:solidFill>
                <a:schemeClr val="accent5">
                  <a:lumMod val="75000"/>
                </a:schemeClr>
              </a:solidFill>
              <a:latin typeface="+mj-lt"/>
            </a:endParaRPr>
          </a:p>
          <a:p>
            <a:pPr marL="0" indent="0">
              <a:lnSpc>
                <a:spcPct val="170000"/>
              </a:lnSpc>
              <a:spcBef>
                <a:spcPts val="0"/>
              </a:spcBef>
              <a:buNone/>
            </a:pPr>
            <a:endParaRPr lang="en-US" b="1" dirty="0" smtClean="0">
              <a:solidFill>
                <a:schemeClr val="accent5">
                  <a:lumMod val="75000"/>
                </a:schemeClr>
              </a:solidFill>
              <a:latin typeface="+mj-lt"/>
            </a:endParaRPr>
          </a:p>
          <a:p>
            <a:pPr>
              <a:lnSpc>
                <a:spcPct val="170000"/>
              </a:lnSpc>
              <a:spcBef>
                <a:spcPts val="0"/>
              </a:spcBef>
              <a:buFontTx/>
              <a:buChar char="-"/>
            </a:pPr>
            <a:endParaRPr lang="en-US" b="1" dirty="0" smtClean="0">
              <a:solidFill>
                <a:schemeClr val="accent5">
                  <a:lumMod val="75000"/>
                </a:schemeClr>
              </a:solidFill>
              <a:latin typeface="+mj-lt"/>
            </a:endParaRPr>
          </a:p>
          <a:p>
            <a:pPr>
              <a:lnSpc>
                <a:spcPct val="170000"/>
              </a:lnSpc>
              <a:spcBef>
                <a:spcPts val="0"/>
              </a:spcBef>
              <a:buFontTx/>
              <a:buChar char="-"/>
            </a:pPr>
            <a:endParaRPr lang="en-US" b="1" dirty="0" smtClean="0">
              <a:solidFill>
                <a:schemeClr val="accent5">
                  <a:lumMod val="75000"/>
                </a:schemeClr>
              </a:solidFill>
              <a:latin typeface="+mj-lt"/>
            </a:endParaRPr>
          </a:p>
          <a:p>
            <a:pPr>
              <a:lnSpc>
                <a:spcPct val="170000"/>
              </a:lnSpc>
              <a:spcBef>
                <a:spcPts val="0"/>
              </a:spcBef>
              <a:buFontTx/>
              <a:buChar char="-"/>
            </a:pPr>
            <a:endParaRPr lang="en-US" dirty="0">
              <a:latin typeface="+mj-lt"/>
            </a:endParaRPr>
          </a:p>
        </p:txBody>
      </p:sp>
    </p:spTree>
    <p:extLst>
      <p:ext uri="{BB962C8B-B14F-4D97-AF65-F5344CB8AC3E}">
        <p14:creationId xmlns:p14="http://schemas.microsoft.com/office/powerpoint/2010/main" val="39990462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61FD975-BAB6-471E-9AA7-456D5F8EF757}"/>
              </a:ext>
            </a:extLst>
          </p:cNvPr>
          <p:cNvSpPr>
            <a:spLocks noGrp="1"/>
          </p:cNvSpPr>
          <p:nvPr>
            <p:ph type="title"/>
          </p:nvPr>
        </p:nvSpPr>
        <p:spPr/>
        <p:txBody>
          <a:bodyPr/>
          <a:lstStyle/>
          <a:p>
            <a:endParaRPr lang="nl-NL" dirty="0"/>
          </a:p>
        </p:txBody>
      </p:sp>
      <p:pic>
        <p:nvPicPr>
          <p:cNvPr id="3" name="Afbeelding 2">
            <a:extLst>
              <a:ext uri="{FF2B5EF4-FFF2-40B4-BE49-F238E27FC236}">
                <a16:creationId xmlns:a16="http://schemas.microsoft.com/office/drawing/2014/main" xmlns="" id="{D5070A69-9D34-4E6C-97BB-098097803810}"/>
              </a:ext>
            </a:extLst>
          </p:cNvPr>
          <p:cNvPicPr>
            <a:picLocks noChangeAspect="1"/>
          </p:cNvPicPr>
          <p:nvPr/>
        </p:nvPicPr>
        <p:blipFill>
          <a:blip r:embed="rId2"/>
          <a:stretch>
            <a:fillRect/>
          </a:stretch>
        </p:blipFill>
        <p:spPr>
          <a:xfrm>
            <a:off x="1356360" y="2057283"/>
            <a:ext cx="5554980" cy="3943467"/>
          </a:xfrm>
          <a:prstGeom prst="rect">
            <a:avLst/>
          </a:prstGeom>
        </p:spPr>
      </p:pic>
    </p:spTree>
    <p:extLst>
      <p:ext uri="{BB962C8B-B14F-4D97-AF65-F5344CB8AC3E}">
        <p14:creationId xmlns:p14="http://schemas.microsoft.com/office/powerpoint/2010/main" val="2650582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BDA151-D6DB-4440-B657-7F78B981EC11}"/>
              </a:ext>
            </a:extLst>
          </p:cNvPr>
          <p:cNvSpPr txBox="1">
            <a:spLocks/>
          </p:cNvSpPr>
          <p:nvPr/>
        </p:nvSpPr>
        <p:spPr>
          <a:xfrm>
            <a:off x="804334" y="933948"/>
            <a:ext cx="7711016" cy="8609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smtClean="0">
                <a:solidFill>
                  <a:srgbClr val="294D87"/>
                </a:solidFill>
                <a:latin typeface="+mn-lt"/>
              </a:rPr>
              <a:t>Programma</a:t>
            </a:r>
            <a:endParaRPr lang="en-US" b="1" dirty="0">
              <a:solidFill>
                <a:srgbClr val="294D87"/>
              </a:solidFill>
              <a:latin typeface="+mn-lt"/>
            </a:endParaRPr>
          </a:p>
        </p:txBody>
      </p:sp>
      <p:sp>
        <p:nvSpPr>
          <p:cNvPr id="3" name="Content Placeholder 2">
            <a:extLst>
              <a:ext uri="{FF2B5EF4-FFF2-40B4-BE49-F238E27FC236}">
                <a16:creationId xmlns:a16="http://schemas.microsoft.com/office/drawing/2014/main" xmlns="" id="{F32EFA28-96DA-2B48-AEB0-96D8448C872B}"/>
              </a:ext>
            </a:extLst>
          </p:cNvPr>
          <p:cNvSpPr txBox="1">
            <a:spLocks/>
          </p:cNvSpPr>
          <p:nvPr/>
        </p:nvSpPr>
        <p:spPr>
          <a:xfrm>
            <a:off x="804334" y="1917732"/>
            <a:ext cx="7711016" cy="5124513"/>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spcBef>
                <a:spcPts val="0"/>
              </a:spcBef>
              <a:buFont typeface="Arial" panose="020B0604020202020204" pitchFamily="34" charset="0"/>
              <a:buNone/>
            </a:pPr>
            <a:r>
              <a:rPr lang="en-US" sz="4400" b="1" dirty="0" smtClean="0">
                <a:solidFill>
                  <a:schemeClr val="accent5">
                    <a:lumMod val="75000"/>
                  </a:schemeClr>
                </a:solidFill>
                <a:latin typeface="+mj-lt"/>
              </a:rPr>
              <a:t>17.30 – 17.50  </a:t>
            </a:r>
            <a:r>
              <a:rPr lang="en-US" sz="4400" b="1" dirty="0" err="1" smtClean="0">
                <a:solidFill>
                  <a:schemeClr val="accent5">
                    <a:lumMod val="75000"/>
                  </a:schemeClr>
                </a:solidFill>
                <a:latin typeface="+mj-lt"/>
              </a:rPr>
              <a:t>uur</a:t>
            </a:r>
            <a:r>
              <a:rPr lang="en-US" sz="4400" b="1" dirty="0" smtClean="0">
                <a:solidFill>
                  <a:schemeClr val="accent5">
                    <a:lumMod val="75000"/>
                  </a:schemeClr>
                </a:solidFill>
                <a:latin typeface="+mj-lt"/>
              </a:rPr>
              <a:t>	</a:t>
            </a:r>
            <a:r>
              <a:rPr lang="en-US" sz="4400" b="1" dirty="0" err="1" smtClean="0">
                <a:solidFill>
                  <a:schemeClr val="accent5">
                    <a:lumMod val="75000"/>
                  </a:schemeClr>
                </a:solidFill>
                <a:latin typeface="+mj-lt"/>
              </a:rPr>
              <a:t>Inloop</a:t>
            </a:r>
            <a:r>
              <a:rPr lang="en-US" sz="4400" b="1" dirty="0" smtClean="0">
                <a:solidFill>
                  <a:schemeClr val="accent5">
                    <a:lumMod val="75000"/>
                  </a:schemeClr>
                </a:solidFill>
                <a:latin typeface="+mj-lt"/>
              </a:rPr>
              <a:t> en </a:t>
            </a:r>
            <a:r>
              <a:rPr lang="en-US" sz="4400" b="1" dirty="0" err="1" smtClean="0">
                <a:solidFill>
                  <a:schemeClr val="accent5">
                    <a:lumMod val="75000"/>
                  </a:schemeClr>
                </a:solidFill>
                <a:latin typeface="+mj-lt"/>
              </a:rPr>
              <a:t>soep</a:t>
            </a:r>
            <a:r>
              <a:rPr lang="en-US" sz="4400" b="1" dirty="0" smtClean="0">
                <a:solidFill>
                  <a:schemeClr val="accent5">
                    <a:lumMod val="75000"/>
                  </a:schemeClr>
                </a:solidFill>
                <a:latin typeface="+mj-lt"/>
              </a:rPr>
              <a:t> en </a:t>
            </a:r>
            <a:r>
              <a:rPr lang="en-US" sz="4400" b="1" dirty="0" err="1" smtClean="0">
                <a:solidFill>
                  <a:schemeClr val="accent5">
                    <a:lumMod val="75000"/>
                  </a:schemeClr>
                </a:solidFill>
                <a:latin typeface="+mj-lt"/>
              </a:rPr>
              <a:t>broodjes</a:t>
            </a:r>
            <a:r>
              <a:rPr lang="en-US" sz="4400" b="1" dirty="0" smtClean="0">
                <a:solidFill>
                  <a:schemeClr val="accent5">
                    <a:lumMod val="75000"/>
                  </a:schemeClr>
                </a:solidFill>
                <a:latin typeface="+mj-lt"/>
              </a:rPr>
              <a:t> </a:t>
            </a:r>
          </a:p>
          <a:p>
            <a:pPr marL="0" indent="0">
              <a:lnSpc>
                <a:spcPct val="170000"/>
              </a:lnSpc>
              <a:spcBef>
                <a:spcPts val="0"/>
              </a:spcBef>
              <a:buFont typeface="Arial" panose="020B0604020202020204" pitchFamily="34" charset="0"/>
              <a:buNone/>
            </a:pPr>
            <a:r>
              <a:rPr lang="en-US" sz="4400" b="1" dirty="0" smtClean="0">
                <a:solidFill>
                  <a:schemeClr val="accent5">
                    <a:lumMod val="75000"/>
                  </a:schemeClr>
                </a:solidFill>
                <a:latin typeface="+mj-lt"/>
              </a:rPr>
              <a:t>17.50 – 18.00 </a:t>
            </a:r>
            <a:r>
              <a:rPr lang="en-US" sz="4400" b="1" dirty="0" err="1" smtClean="0">
                <a:solidFill>
                  <a:schemeClr val="accent5">
                    <a:lumMod val="75000"/>
                  </a:schemeClr>
                </a:solidFill>
                <a:latin typeface="+mj-lt"/>
              </a:rPr>
              <a:t>uur</a:t>
            </a:r>
            <a:r>
              <a:rPr lang="en-US" sz="4400" b="1" dirty="0" smtClean="0">
                <a:solidFill>
                  <a:schemeClr val="accent5">
                    <a:lumMod val="75000"/>
                  </a:schemeClr>
                </a:solidFill>
                <a:latin typeface="+mj-lt"/>
              </a:rPr>
              <a:t>	</a:t>
            </a:r>
            <a:r>
              <a:rPr lang="en-US" sz="4400" b="1" dirty="0" err="1" smtClean="0">
                <a:solidFill>
                  <a:schemeClr val="accent5">
                    <a:lumMod val="75000"/>
                  </a:schemeClr>
                </a:solidFill>
                <a:latin typeface="+mj-lt"/>
              </a:rPr>
              <a:t>Introductie</a:t>
            </a:r>
            <a:r>
              <a:rPr lang="en-US" sz="4400" b="1" dirty="0" smtClean="0">
                <a:solidFill>
                  <a:schemeClr val="accent5">
                    <a:lumMod val="75000"/>
                  </a:schemeClr>
                </a:solidFill>
                <a:latin typeface="+mj-lt"/>
              </a:rPr>
              <a:t> en agenda</a:t>
            </a:r>
          </a:p>
          <a:p>
            <a:pPr marL="0" indent="0">
              <a:lnSpc>
                <a:spcPct val="170000"/>
              </a:lnSpc>
              <a:spcBef>
                <a:spcPts val="0"/>
              </a:spcBef>
              <a:buFont typeface="Arial" panose="020B0604020202020204" pitchFamily="34" charset="0"/>
              <a:buNone/>
            </a:pPr>
            <a:r>
              <a:rPr lang="en-US" sz="4400" b="1" dirty="0" smtClean="0">
                <a:solidFill>
                  <a:schemeClr val="accent5">
                    <a:lumMod val="75000"/>
                  </a:schemeClr>
                </a:solidFill>
                <a:latin typeface="+mj-lt"/>
              </a:rPr>
              <a:t>18.00 -  18.30 </a:t>
            </a:r>
            <a:r>
              <a:rPr lang="en-US" sz="4400" b="1" dirty="0" err="1" smtClean="0">
                <a:solidFill>
                  <a:schemeClr val="accent5">
                    <a:lumMod val="75000"/>
                  </a:schemeClr>
                </a:solidFill>
                <a:latin typeface="+mj-lt"/>
              </a:rPr>
              <a:t>uur</a:t>
            </a:r>
            <a:r>
              <a:rPr lang="en-US" sz="4400" b="1" dirty="0" smtClean="0">
                <a:solidFill>
                  <a:schemeClr val="accent5">
                    <a:lumMod val="75000"/>
                  </a:schemeClr>
                </a:solidFill>
                <a:latin typeface="+mj-lt"/>
              </a:rPr>
              <a:t> 	</a:t>
            </a:r>
            <a:r>
              <a:rPr lang="en-US" sz="4400" b="1" dirty="0" err="1" smtClean="0">
                <a:solidFill>
                  <a:schemeClr val="accent5">
                    <a:lumMod val="75000"/>
                  </a:schemeClr>
                </a:solidFill>
                <a:latin typeface="+mj-lt"/>
              </a:rPr>
              <a:t>Presentatie</a:t>
            </a:r>
            <a:r>
              <a:rPr lang="en-US" sz="4400" b="1" dirty="0" smtClean="0">
                <a:solidFill>
                  <a:schemeClr val="accent5">
                    <a:lumMod val="75000"/>
                  </a:schemeClr>
                </a:solidFill>
                <a:latin typeface="+mj-lt"/>
              </a:rPr>
              <a:t>  </a:t>
            </a:r>
            <a:r>
              <a:rPr lang="en-US" sz="4400" b="1" dirty="0" err="1" smtClean="0">
                <a:solidFill>
                  <a:schemeClr val="accent5">
                    <a:lumMod val="75000"/>
                  </a:schemeClr>
                </a:solidFill>
                <a:latin typeface="+mj-lt"/>
              </a:rPr>
              <a:t>Schakelteam</a:t>
            </a:r>
            <a:r>
              <a:rPr lang="en-US" sz="4400" b="1" dirty="0" smtClean="0">
                <a:solidFill>
                  <a:schemeClr val="accent5">
                    <a:lumMod val="75000"/>
                  </a:schemeClr>
                </a:solidFill>
                <a:latin typeface="+mj-lt"/>
              </a:rPr>
              <a:t> Almere</a:t>
            </a:r>
          </a:p>
          <a:p>
            <a:pPr marL="0" indent="0">
              <a:lnSpc>
                <a:spcPct val="170000"/>
              </a:lnSpc>
              <a:spcBef>
                <a:spcPts val="0"/>
              </a:spcBef>
              <a:buFont typeface="Arial" panose="020B0604020202020204" pitchFamily="34" charset="0"/>
              <a:buNone/>
            </a:pPr>
            <a:r>
              <a:rPr lang="en-US" sz="4400" b="1" dirty="0" smtClean="0">
                <a:solidFill>
                  <a:schemeClr val="accent5">
                    <a:lumMod val="75000"/>
                  </a:schemeClr>
                </a:solidFill>
                <a:latin typeface="+mj-lt"/>
              </a:rPr>
              <a:t>18.35 – 18.55 </a:t>
            </a:r>
            <a:r>
              <a:rPr lang="en-US" sz="4400" b="1" dirty="0" err="1" smtClean="0">
                <a:solidFill>
                  <a:schemeClr val="accent5">
                    <a:lumMod val="75000"/>
                  </a:schemeClr>
                </a:solidFill>
                <a:latin typeface="+mj-lt"/>
              </a:rPr>
              <a:t>uur</a:t>
            </a:r>
            <a:r>
              <a:rPr lang="en-US" sz="4400" b="1" dirty="0" smtClean="0">
                <a:solidFill>
                  <a:schemeClr val="accent5">
                    <a:lumMod val="75000"/>
                  </a:schemeClr>
                </a:solidFill>
                <a:latin typeface="+mj-lt"/>
              </a:rPr>
              <a:t>	</a:t>
            </a:r>
            <a:r>
              <a:rPr lang="en-US" sz="4400" b="1" dirty="0" err="1" smtClean="0">
                <a:solidFill>
                  <a:schemeClr val="accent5">
                    <a:lumMod val="75000"/>
                  </a:schemeClr>
                </a:solidFill>
                <a:latin typeface="+mj-lt"/>
              </a:rPr>
              <a:t>Presentatie</a:t>
            </a:r>
            <a:r>
              <a:rPr lang="en-US" sz="4400" b="1" dirty="0" smtClean="0">
                <a:solidFill>
                  <a:schemeClr val="accent5">
                    <a:lumMod val="75000"/>
                  </a:schemeClr>
                </a:solidFill>
                <a:latin typeface="+mj-lt"/>
              </a:rPr>
              <a:t> </a:t>
            </a:r>
            <a:r>
              <a:rPr lang="en-US" sz="4400" b="1" dirty="0" err="1" smtClean="0">
                <a:solidFill>
                  <a:schemeClr val="accent5">
                    <a:lumMod val="75000"/>
                  </a:schemeClr>
                </a:solidFill>
                <a:latin typeface="+mj-lt"/>
              </a:rPr>
              <a:t>Fysiotherapie</a:t>
            </a:r>
            <a:r>
              <a:rPr lang="en-US" sz="4400" b="1" dirty="0" smtClean="0">
                <a:solidFill>
                  <a:schemeClr val="accent5">
                    <a:lumMod val="75000"/>
                  </a:schemeClr>
                </a:solidFill>
                <a:latin typeface="+mj-lt"/>
              </a:rPr>
              <a:t> Haven</a:t>
            </a:r>
          </a:p>
          <a:p>
            <a:pPr marL="0" indent="0">
              <a:lnSpc>
                <a:spcPct val="170000"/>
              </a:lnSpc>
              <a:spcBef>
                <a:spcPts val="0"/>
              </a:spcBef>
              <a:buFont typeface="Arial" panose="020B0604020202020204" pitchFamily="34" charset="0"/>
              <a:buNone/>
            </a:pPr>
            <a:r>
              <a:rPr lang="en-US" sz="4400" b="1" dirty="0" smtClean="0">
                <a:solidFill>
                  <a:schemeClr val="accent5">
                    <a:lumMod val="75000"/>
                  </a:schemeClr>
                </a:solidFill>
                <a:latin typeface="+mj-lt"/>
              </a:rPr>
              <a:t>18.55 - </a:t>
            </a:r>
            <a:r>
              <a:rPr lang="en-US" sz="4400" b="1" dirty="0" smtClean="0">
                <a:solidFill>
                  <a:schemeClr val="accent5">
                    <a:lumMod val="75000"/>
                  </a:schemeClr>
                </a:solidFill>
                <a:latin typeface="+mj-lt"/>
              </a:rPr>
              <a:t> 19.00 </a:t>
            </a:r>
            <a:r>
              <a:rPr lang="en-US" sz="4400" b="1" dirty="0" err="1" smtClean="0">
                <a:solidFill>
                  <a:schemeClr val="accent5">
                    <a:lumMod val="75000"/>
                  </a:schemeClr>
                </a:solidFill>
                <a:latin typeface="+mj-lt"/>
              </a:rPr>
              <a:t>uur</a:t>
            </a:r>
            <a:r>
              <a:rPr lang="en-US" sz="4400" b="1" dirty="0" smtClean="0">
                <a:solidFill>
                  <a:schemeClr val="accent5">
                    <a:lumMod val="75000"/>
                  </a:schemeClr>
                </a:solidFill>
                <a:latin typeface="+mj-lt"/>
              </a:rPr>
              <a:t>	</a:t>
            </a:r>
            <a:r>
              <a:rPr lang="en-US" sz="4400" b="1" dirty="0" err="1" smtClean="0">
                <a:solidFill>
                  <a:schemeClr val="accent5">
                    <a:lumMod val="75000"/>
                  </a:schemeClr>
                </a:solidFill>
                <a:latin typeface="+mj-lt"/>
              </a:rPr>
              <a:t>Kort</a:t>
            </a:r>
            <a:r>
              <a:rPr lang="en-US" sz="4400" b="1" dirty="0" smtClean="0">
                <a:solidFill>
                  <a:schemeClr val="accent5">
                    <a:lumMod val="75000"/>
                  </a:schemeClr>
                </a:solidFill>
                <a:latin typeface="+mj-lt"/>
              </a:rPr>
              <a:t> </a:t>
            </a:r>
            <a:r>
              <a:rPr lang="en-US" sz="4400" b="1" dirty="0" err="1" smtClean="0">
                <a:solidFill>
                  <a:schemeClr val="accent5">
                    <a:lumMod val="75000"/>
                  </a:schemeClr>
                </a:solidFill>
                <a:latin typeface="+mj-lt"/>
              </a:rPr>
              <a:t>woordje</a:t>
            </a:r>
            <a:r>
              <a:rPr lang="en-US" sz="4400" b="1" dirty="0" smtClean="0">
                <a:solidFill>
                  <a:schemeClr val="accent5">
                    <a:lumMod val="75000"/>
                  </a:schemeClr>
                </a:solidFill>
                <a:latin typeface="+mj-lt"/>
              </a:rPr>
              <a:t> Miranda Bakker</a:t>
            </a:r>
            <a:endParaRPr lang="en-US" sz="4400" b="1" dirty="0" smtClean="0">
              <a:solidFill>
                <a:schemeClr val="accent5">
                  <a:lumMod val="75000"/>
                </a:schemeClr>
              </a:solidFill>
              <a:latin typeface="+mj-lt"/>
            </a:endParaRPr>
          </a:p>
          <a:p>
            <a:pPr marL="0" indent="0">
              <a:lnSpc>
                <a:spcPct val="170000"/>
              </a:lnSpc>
              <a:spcBef>
                <a:spcPts val="0"/>
              </a:spcBef>
              <a:buFont typeface="Arial" panose="020B0604020202020204" pitchFamily="34" charset="0"/>
              <a:buNone/>
            </a:pPr>
            <a:r>
              <a:rPr lang="en-US" sz="4400" b="1" dirty="0" smtClean="0">
                <a:solidFill>
                  <a:schemeClr val="accent5">
                    <a:lumMod val="75000"/>
                  </a:schemeClr>
                </a:solidFill>
                <a:latin typeface="+mj-lt"/>
              </a:rPr>
              <a:t>19.00 – 19.30 </a:t>
            </a:r>
            <a:r>
              <a:rPr lang="en-US" sz="4400" b="1" dirty="0" err="1" smtClean="0">
                <a:solidFill>
                  <a:schemeClr val="accent5">
                    <a:lumMod val="75000"/>
                  </a:schemeClr>
                </a:solidFill>
                <a:latin typeface="+mj-lt"/>
              </a:rPr>
              <a:t>uur</a:t>
            </a:r>
            <a:r>
              <a:rPr lang="en-US" sz="4400" b="1" dirty="0" smtClean="0">
                <a:solidFill>
                  <a:schemeClr val="accent5">
                    <a:lumMod val="75000"/>
                  </a:schemeClr>
                </a:solidFill>
                <a:latin typeface="+mj-lt"/>
              </a:rPr>
              <a:t>	</a:t>
            </a:r>
            <a:r>
              <a:rPr lang="en-US" sz="4400" b="1" dirty="0" err="1" smtClean="0">
                <a:solidFill>
                  <a:schemeClr val="accent5">
                    <a:lumMod val="75000"/>
                  </a:schemeClr>
                </a:solidFill>
                <a:latin typeface="+mj-lt"/>
              </a:rPr>
              <a:t>Discussie</a:t>
            </a:r>
            <a:r>
              <a:rPr lang="en-US" sz="4400" b="1" dirty="0" smtClean="0">
                <a:solidFill>
                  <a:schemeClr val="accent5">
                    <a:lumMod val="75000"/>
                  </a:schemeClr>
                </a:solidFill>
                <a:latin typeface="+mj-lt"/>
              </a:rPr>
              <a:t> – </a:t>
            </a:r>
            <a:r>
              <a:rPr lang="en-US" sz="4400" b="1" dirty="0" err="1" smtClean="0">
                <a:solidFill>
                  <a:schemeClr val="accent5">
                    <a:lumMod val="75000"/>
                  </a:schemeClr>
                </a:solidFill>
                <a:latin typeface="+mj-lt"/>
              </a:rPr>
              <a:t>Napraten</a:t>
            </a:r>
            <a:endParaRPr lang="en-US" sz="4400" b="1" dirty="0" smtClean="0">
              <a:solidFill>
                <a:schemeClr val="accent5">
                  <a:lumMod val="75000"/>
                </a:schemeClr>
              </a:solidFill>
              <a:latin typeface="+mj-lt"/>
            </a:endParaRPr>
          </a:p>
          <a:p>
            <a:pPr marL="0" indent="0">
              <a:lnSpc>
                <a:spcPct val="170000"/>
              </a:lnSpc>
              <a:spcBef>
                <a:spcPts val="0"/>
              </a:spcBef>
              <a:buFont typeface="Arial" panose="020B0604020202020204" pitchFamily="34" charset="0"/>
              <a:buNone/>
            </a:pPr>
            <a:r>
              <a:rPr lang="en-US" sz="4400" b="1" dirty="0">
                <a:solidFill>
                  <a:schemeClr val="accent5">
                    <a:lumMod val="75000"/>
                  </a:schemeClr>
                </a:solidFill>
                <a:latin typeface="+mj-lt"/>
              </a:rPr>
              <a:t>	</a:t>
            </a:r>
            <a:r>
              <a:rPr lang="en-US" sz="4400" b="1" dirty="0" smtClean="0">
                <a:solidFill>
                  <a:schemeClr val="accent5">
                    <a:lumMod val="75000"/>
                  </a:schemeClr>
                </a:solidFill>
                <a:latin typeface="+mj-lt"/>
              </a:rPr>
              <a:t>		hoe </a:t>
            </a:r>
            <a:r>
              <a:rPr lang="en-US" sz="4400" b="1" dirty="0" err="1" smtClean="0">
                <a:solidFill>
                  <a:schemeClr val="accent5">
                    <a:lumMod val="75000"/>
                  </a:schemeClr>
                </a:solidFill>
                <a:latin typeface="+mj-lt"/>
              </a:rPr>
              <a:t>communiceren</a:t>
            </a:r>
            <a:r>
              <a:rPr lang="en-US" sz="4400" b="1" dirty="0" smtClean="0">
                <a:solidFill>
                  <a:schemeClr val="accent5">
                    <a:lumMod val="75000"/>
                  </a:schemeClr>
                </a:solidFill>
                <a:latin typeface="+mj-lt"/>
              </a:rPr>
              <a:t> we met</a:t>
            </a:r>
          </a:p>
          <a:p>
            <a:pPr marL="0" indent="0">
              <a:lnSpc>
                <a:spcPct val="170000"/>
              </a:lnSpc>
              <a:spcBef>
                <a:spcPts val="0"/>
              </a:spcBef>
              <a:buFont typeface="Arial" panose="020B0604020202020204" pitchFamily="34" charset="0"/>
              <a:buNone/>
            </a:pPr>
            <a:r>
              <a:rPr lang="en-US" sz="4400" b="1" dirty="0">
                <a:solidFill>
                  <a:schemeClr val="accent5">
                    <a:lumMod val="75000"/>
                  </a:schemeClr>
                </a:solidFill>
                <a:latin typeface="+mj-lt"/>
              </a:rPr>
              <a:t>	</a:t>
            </a:r>
            <a:r>
              <a:rPr lang="en-US" sz="4400" b="1" dirty="0" smtClean="0">
                <a:solidFill>
                  <a:schemeClr val="accent5">
                    <a:lumMod val="75000"/>
                  </a:schemeClr>
                </a:solidFill>
                <a:latin typeface="+mj-lt"/>
              </a:rPr>
              <a:t>		</a:t>
            </a:r>
            <a:r>
              <a:rPr lang="en-US" sz="4400" b="1" dirty="0" err="1" smtClean="0">
                <a:solidFill>
                  <a:schemeClr val="accent5">
                    <a:lumMod val="75000"/>
                  </a:schemeClr>
                </a:solidFill>
                <a:latin typeface="+mj-lt"/>
              </a:rPr>
              <a:t>elkaar</a:t>
            </a:r>
            <a:r>
              <a:rPr lang="en-US" sz="4400" b="1" dirty="0" smtClean="0">
                <a:solidFill>
                  <a:schemeClr val="accent5">
                    <a:lumMod val="75000"/>
                  </a:schemeClr>
                </a:solidFill>
                <a:latin typeface="+mj-lt"/>
              </a:rPr>
              <a:t> op </a:t>
            </a:r>
            <a:r>
              <a:rPr lang="en-US" sz="4400" b="1" dirty="0" err="1" smtClean="0">
                <a:solidFill>
                  <a:schemeClr val="accent5">
                    <a:lumMod val="75000"/>
                  </a:schemeClr>
                </a:solidFill>
                <a:latin typeface="+mj-lt"/>
              </a:rPr>
              <a:t>een</a:t>
            </a:r>
            <a:r>
              <a:rPr lang="en-US" sz="4400" b="1" dirty="0" smtClean="0">
                <a:solidFill>
                  <a:schemeClr val="accent5">
                    <a:lumMod val="75000"/>
                  </a:schemeClr>
                </a:solidFill>
                <a:latin typeface="+mj-lt"/>
              </a:rPr>
              <a:t> </a:t>
            </a:r>
            <a:r>
              <a:rPr lang="en-US" sz="4400" b="1" dirty="0" err="1" smtClean="0">
                <a:solidFill>
                  <a:schemeClr val="accent5">
                    <a:lumMod val="75000"/>
                  </a:schemeClr>
                </a:solidFill>
                <a:latin typeface="+mj-lt"/>
              </a:rPr>
              <a:t>veilige</a:t>
            </a:r>
            <a:r>
              <a:rPr lang="en-US" sz="4400" b="1" dirty="0" smtClean="0">
                <a:solidFill>
                  <a:schemeClr val="accent5">
                    <a:lumMod val="75000"/>
                  </a:schemeClr>
                </a:solidFill>
                <a:latin typeface="+mj-lt"/>
              </a:rPr>
              <a:t> en </a:t>
            </a:r>
            <a:r>
              <a:rPr lang="en-US" sz="4400" b="1" dirty="0" err="1" smtClean="0">
                <a:solidFill>
                  <a:schemeClr val="accent5">
                    <a:lumMod val="75000"/>
                  </a:schemeClr>
                </a:solidFill>
                <a:latin typeface="+mj-lt"/>
              </a:rPr>
              <a:t>effieciente</a:t>
            </a:r>
            <a:endParaRPr lang="en-US" sz="4400" b="1" dirty="0" smtClean="0">
              <a:solidFill>
                <a:schemeClr val="accent5">
                  <a:lumMod val="75000"/>
                </a:schemeClr>
              </a:solidFill>
              <a:latin typeface="+mj-lt"/>
            </a:endParaRPr>
          </a:p>
          <a:p>
            <a:pPr marL="0" indent="0">
              <a:lnSpc>
                <a:spcPct val="170000"/>
              </a:lnSpc>
              <a:spcBef>
                <a:spcPts val="0"/>
              </a:spcBef>
              <a:buFont typeface="Arial" panose="020B0604020202020204" pitchFamily="34" charset="0"/>
              <a:buNone/>
            </a:pPr>
            <a:r>
              <a:rPr lang="en-US" sz="4400" b="1" dirty="0">
                <a:solidFill>
                  <a:schemeClr val="accent5">
                    <a:lumMod val="75000"/>
                  </a:schemeClr>
                </a:solidFill>
                <a:latin typeface="+mj-lt"/>
              </a:rPr>
              <a:t>	</a:t>
            </a:r>
            <a:r>
              <a:rPr lang="en-US" sz="4400" b="1" dirty="0" smtClean="0">
                <a:solidFill>
                  <a:schemeClr val="accent5">
                    <a:lumMod val="75000"/>
                  </a:schemeClr>
                </a:solidFill>
                <a:latin typeface="+mj-lt"/>
              </a:rPr>
              <a:t>		</a:t>
            </a:r>
            <a:r>
              <a:rPr lang="en-US" sz="4400" b="1" dirty="0" err="1" smtClean="0">
                <a:solidFill>
                  <a:schemeClr val="accent5">
                    <a:lumMod val="75000"/>
                  </a:schemeClr>
                </a:solidFill>
                <a:latin typeface="+mj-lt"/>
              </a:rPr>
              <a:t>manier</a:t>
            </a:r>
            <a:endParaRPr lang="en-US" sz="4400" b="1" dirty="0" smtClean="0">
              <a:solidFill>
                <a:schemeClr val="accent5">
                  <a:lumMod val="75000"/>
                </a:schemeClr>
              </a:solidFill>
              <a:latin typeface="+mj-lt"/>
            </a:endParaRPr>
          </a:p>
          <a:p>
            <a:pPr marL="0" indent="0">
              <a:lnSpc>
                <a:spcPct val="170000"/>
              </a:lnSpc>
              <a:spcBef>
                <a:spcPts val="0"/>
              </a:spcBef>
              <a:buFont typeface="Arial" panose="020B0604020202020204" pitchFamily="34" charset="0"/>
              <a:buNone/>
            </a:pPr>
            <a:endParaRPr lang="en-US" b="1" dirty="0" smtClean="0">
              <a:solidFill>
                <a:schemeClr val="accent5">
                  <a:lumMod val="75000"/>
                </a:schemeClr>
              </a:solidFill>
              <a:latin typeface="+mj-lt"/>
            </a:endParaRPr>
          </a:p>
          <a:p>
            <a:pPr marL="0" indent="0">
              <a:lnSpc>
                <a:spcPct val="170000"/>
              </a:lnSpc>
              <a:spcBef>
                <a:spcPts val="0"/>
              </a:spcBef>
              <a:buFont typeface="Arial" panose="020B0604020202020204" pitchFamily="34" charset="0"/>
              <a:buNone/>
            </a:pPr>
            <a:endParaRPr lang="en-US" dirty="0" smtClean="0">
              <a:latin typeface="+mj-lt"/>
            </a:endParaRPr>
          </a:p>
          <a:p>
            <a:pPr marL="0" indent="0">
              <a:lnSpc>
                <a:spcPct val="170000"/>
              </a:lnSpc>
              <a:spcBef>
                <a:spcPts val="0"/>
              </a:spcBef>
              <a:buFont typeface="Arial" panose="020B0604020202020204" pitchFamily="34" charset="0"/>
              <a:buNone/>
            </a:pPr>
            <a:endParaRPr lang="en-US" dirty="0">
              <a:latin typeface="+mj-lt"/>
            </a:endParaRPr>
          </a:p>
        </p:txBody>
      </p:sp>
    </p:spTree>
    <p:extLst>
      <p:ext uri="{BB962C8B-B14F-4D97-AF65-F5344CB8AC3E}">
        <p14:creationId xmlns:p14="http://schemas.microsoft.com/office/powerpoint/2010/main" val="3907785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BDA151-D6DB-4440-B657-7F78B981EC11}"/>
              </a:ext>
            </a:extLst>
          </p:cNvPr>
          <p:cNvSpPr txBox="1">
            <a:spLocks/>
          </p:cNvSpPr>
          <p:nvPr/>
        </p:nvSpPr>
        <p:spPr>
          <a:xfrm>
            <a:off x="804334" y="1316307"/>
            <a:ext cx="7711016" cy="8609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smtClean="0">
                <a:solidFill>
                  <a:srgbClr val="294D87"/>
                </a:solidFill>
                <a:latin typeface="+mn-lt"/>
              </a:rPr>
              <a:t>Zorgplein</a:t>
            </a:r>
            <a:r>
              <a:rPr lang="en-US" b="1" dirty="0" smtClean="0">
                <a:solidFill>
                  <a:srgbClr val="294D87"/>
                </a:solidFill>
                <a:latin typeface="+mn-lt"/>
              </a:rPr>
              <a:t> Almere Haven 2020</a:t>
            </a:r>
            <a:endParaRPr lang="en-US" b="1" dirty="0">
              <a:solidFill>
                <a:srgbClr val="294D87"/>
              </a:solidFill>
              <a:latin typeface="+mn-lt"/>
            </a:endParaRPr>
          </a:p>
        </p:txBody>
      </p:sp>
      <p:sp>
        <p:nvSpPr>
          <p:cNvPr id="3" name="Content Placeholder 2">
            <a:extLst>
              <a:ext uri="{FF2B5EF4-FFF2-40B4-BE49-F238E27FC236}">
                <a16:creationId xmlns:a16="http://schemas.microsoft.com/office/drawing/2014/main" xmlns="" id="{F32EFA28-96DA-2B48-AEB0-96D8448C872B}"/>
              </a:ext>
            </a:extLst>
          </p:cNvPr>
          <p:cNvSpPr txBox="1">
            <a:spLocks/>
          </p:cNvSpPr>
          <p:nvPr/>
        </p:nvSpPr>
        <p:spPr>
          <a:xfrm>
            <a:off x="804334" y="2395626"/>
            <a:ext cx="7711016" cy="47287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70000"/>
              </a:lnSpc>
              <a:spcBef>
                <a:spcPts val="0"/>
              </a:spcBef>
              <a:buFontTx/>
              <a:buChar char="-"/>
            </a:pPr>
            <a:r>
              <a:rPr lang="en-US" b="1" dirty="0" err="1" smtClean="0">
                <a:solidFill>
                  <a:schemeClr val="accent5">
                    <a:lumMod val="75000"/>
                  </a:schemeClr>
                </a:solidFill>
                <a:latin typeface="+mj-lt"/>
              </a:rPr>
              <a:t>Zorgplein</a:t>
            </a:r>
            <a:r>
              <a:rPr lang="en-US" b="1" dirty="0" smtClean="0">
                <a:solidFill>
                  <a:schemeClr val="accent5">
                    <a:lumMod val="75000"/>
                  </a:schemeClr>
                </a:solidFill>
                <a:latin typeface="+mj-lt"/>
              </a:rPr>
              <a:t> </a:t>
            </a:r>
            <a:r>
              <a:rPr lang="en-US" b="1" dirty="0" err="1" smtClean="0">
                <a:solidFill>
                  <a:schemeClr val="accent5">
                    <a:lumMod val="75000"/>
                  </a:schemeClr>
                </a:solidFill>
                <a:latin typeface="+mj-lt"/>
              </a:rPr>
              <a:t>consolideren</a:t>
            </a:r>
            <a:endParaRPr lang="en-US" b="1" dirty="0" smtClean="0">
              <a:solidFill>
                <a:schemeClr val="accent5">
                  <a:lumMod val="75000"/>
                </a:schemeClr>
              </a:solidFill>
              <a:latin typeface="+mj-lt"/>
            </a:endParaRPr>
          </a:p>
          <a:p>
            <a:pPr>
              <a:lnSpc>
                <a:spcPct val="170000"/>
              </a:lnSpc>
              <a:spcBef>
                <a:spcPts val="0"/>
              </a:spcBef>
              <a:buFontTx/>
              <a:buChar char="-"/>
            </a:pPr>
            <a:r>
              <a:rPr lang="en-US" b="1" dirty="0" err="1" smtClean="0">
                <a:solidFill>
                  <a:schemeClr val="accent5">
                    <a:lumMod val="75000"/>
                  </a:schemeClr>
                </a:solidFill>
                <a:latin typeface="+mj-lt"/>
              </a:rPr>
              <a:t>Welke</a:t>
            </a:r>
            <a:r>
              <a:rPr lang="en-US" b="1" dirty="0" smtClean="0">
                <a:solidFill>
                  <a:schemeClr val="accent5">
                    <a:lumMod val="75000"/>
                  </a:schemeClr>
                </a:solidFill>
                <a:latin typeface="+mj-lt"/>
              </a:rPr>
              <a:t> </a:t>
            </a:r>
            <a:r>
              <a:rPr lang="en-US" b="1" dirty="0" err="1" smtClean="0">
                <a:solidFill>
                  <a:schemeClr val="accent5">
                    <a:lumMod val="75000"/>
                  </a:schemeClr>
                </a:solidFill>
                <a:latin typeface="+mj-lt"/>
              </a:rPr>
              <a:t>communicatie</a:t>
            </a:r>
            <a:r>
              <a:rPr lang="en-US" b="1" dirty="0" smtClean="0">
                <a:solidFill>
                  <a:schemeClr val="accent5">
                    <a:lumMod val="75000"/>
                  </a:schemeClr>
                </a:solidFill>
                <a:latin typeface="+mj-lt"/>
              </a:rPr>
              <a:t> </a:t>
            </a:r>
            <a:r>
              <a:rPr lang="en-US" b="1" dirty="0" err="1" smtClean="0">
                <a:solidFill>
                  <a:schemeClr val="accent5">
                    <a:lumMod val="75000"/>
                  </a:schemeClr>
                </a:solidFill>
                <a:latin typeface="+mj-lt"/>
              </a:rPr>
              <a:t>systemen</a:t>
            </a:r>
            <a:r>
              <a:rPr lang="en-US" b="1" dirty="0" smtClean="0">
                <a:solidFill>
                  <a:schemeClr val="accent5">
                    <a:lumMod val="75000"/>
                  </a:schemeClr>
                </a:solidFill>
                <a:latin typeface="+mj-lt"/>
              </a:rPr>
              <a:t> </a:t>
            </a:r>
            <a:r>
              <a:rPr lang="en-US" b="1" dirty="0" err="1" smtClean="0">
                <a:solidFill>
                  <a:schemeClr val="accent5">
                    <a:lumMod val="75000"/>
                  </a:schemeClr>
                </a:solidFill>
                <a:latin typeface="+mj-lt"/>
              </a:rPr>
              <a:t>gebruikt</a:t>
            </a:r>
            <a:r>
              <a:rPr lang="en-US" b="1" dirty="0" smtClean="0">
                <a:solidFill>
                  <a:schemeClr val="accent5">
                    <a:lumMod val="75000"/>
                  </a:schemeClr>
                </a:solidFill>
                <a:latin typeface="+mj-lt"/>
              </a:rPr>
              <a:t> </a:t>
            </a:r>
            <a:r>
              <a:rPr lang="en-US" b="1" dirty="0" err="1" smtClean="0">
                <a:solidFill>
                  <a:schemeClr val="accent5">
                    <a:lumMod val="75000"/>
                  </a:schemeClr>
                </a:solidFill>
                <a:latin typeface="+mj-lt"/>
              </a:rPr>
              <a:t>een</a:t>
            </a:r>
            <a:r>
              <a:rPr lang="en-US" b="1" dirty="0" smtClean="0">
                <a:solidFill>
                  <a:schemeClr val="accent5">
                    <a:lumMod val="75000"/>
                  </a:schemeClr>
                </a:solidFill>
                <a:latin typeface="+mj-lt"/>
              </a:rPr>
              <a:t> </a:t>
            </a:r>
            <a:r>
              <a:rPr lang="en-US" b="1" dirty="0" err="1" smtClean="0">
                <a:solidFill>
                  <a:schemeClr val="accent5">
                    <a:lumMod val="75000"/>
                  </a:schemeClr>
                </a:solidFill>
                <a:latin typeface="+mj-lt"/>
              </a:rPr>
              <a:t>ieder</a:t>
            </a:r>
            <a:r>
              <a:rPr lang="en-US" b="1" dirty="0" smtClean="0">
                <a:solidFill>
                  <a:schemeClr val="accent5">
                    <a:lumMod val="75000"/>
                  </a:schemeClr>
                </a:solidFill>
                <a:latin typeface="+mj-lt"/>
              </a:rPr>
              <a:t> </a:t>
            </a:r>
          </a:p>
          <a:p>
            <a:pPr>
              <a:lnSpc>
                <a:spcPct val="170000"/>
              </a:lnSpc>
              <a:spcBef>
                <a:spcPts val="0"/>
              </a:spcBef>
              <a:buFontTx/>
              <a:buChar char="-"/>
            </a:pPr>
            <a:r>
              <a:rPr lang="en-US" b="1" dirty="0" err="1" smtClean="0">
                <a:solidFill>
                  <a:schemeClr val="accent5">
                    <a:lumMod val="75000"/>
                  </a:schemeClr>
                </a:solidFill>
                <a:latin typeface="+mj-lt"/>
              </a:rPr>
              <a:t>Kunnen</a:t>
            </a:r>
            <a:r>
              <a:rPr lang="en-US" b="1" dirty="0" smtClean="0">
                <a:solidFill>
                  <a:schemeClr val="accent5">
                    <a:lumMod val="75000"/>
                  </a:schemeClr>
                </a:solidFill>
                <a:latin typeface="+mj-lt"/>
              </a:rPr>
              <a:t> we tot 1 </a:t>
            </a:r>
            <a:r>
              <a:rPr lang="en-US" b="1" dirty="0" err="1" smtClean="0">
                <a:solidFill>
                  <a:schemeClr val="accent5">
                    <a:lumMod val="75000"/>
                  </a:schemeClr>
                </a:solidFill>
                <a:latin typeface="+mj-lt"/>
              </a:rPr>
              <a:t>systeem</a:t>
            </a:r>
            <a:r>
              <a:rPr lang="en-US" b="1" dirty="0" smtClean="0">
                <a:solidFill>
                  <a:schemeClr val="accent5">
                    <a:lumMod val="75000"/>
                  </a:schemeClr>
                </a:solidFill>
                <a:latin typeface="+mj-lt"/>
              </a:rPr>
              <a:t> </a:t>
            </a:r>
            <a:r>
              <a:rPr lang="en-US" b="1" dirty="0" err="1" smtClean="0">
                <a:solidFill>
                  <a:schemeClr val="accent5">
                    <a:lumMod val="75000"/>
                  </a:schemeClr>
                </a:solidFill>
                <a:latin typeface="+mj-lt"/>
              </a:rPr>
              <a:t>komen</a:t>
            </a:r>
            <a:r>
              <a:rPr lang="en-US" b="1" dirty="0" smtClean="0">
                <a:solidFill>
                  <a:schemeClr val="accent5">
                    <a:lumMod val="75000"/>
                  </a:schemeClr>
                </a:solidFill>
                <a:latin typeface="+mj-lt"/>
              </a:rPr>
              <a:t>?</a:t>
            </a:r>
          </a:p>
          <a:p>
            <a:pPr>
              <a:lnSpc>
                <a:spcPct val="170000"/>
              </a:lnSpc>
              <a:spcBef>
                <a:spcPts val="0"/>
              </a:spcBef>
              <a:buFontTx/>
              <a:buChar char="-"/>
            </a:pPr>
            <a:r>
              <a:rPr lang="en-US" b="1" dirty="0" smtClean="0">
                <a:solidFill>
                  <a:schemeClr val="accent5">
                    <a:lumMod val="75000"/>
                  </a:schemeClr>
                </a:solidFill>
                <a:latin typeface="+mj-lt"/>
              </a:rPr>
              <a:t>Hoe </a:t>
            </a:r>
            <a:r>
              <a:rPr lang="en-US" b="1" dirty="0" err="1" smtClean="0">
                <a:solidFill>
                  <a:schemeClr val="accent5">
                    <a:lumMod val="75000"/>
                  </a:schemeClr>
                </a:solidFill>
                <a:latin typeface="+mj-lt"/>
              </a:rPr>
              <a:t>ziet</a:t>
            </a:r>
            <a:r>
              <a:rPr lang="en-US" b="1" dirty="0" smtClean="0">
                <a:solidFill>
                  <a:schemeClr val="accent5">
                    <a:lumMod val="75000"/>
                  </a:schemeClr>
                </a:solidFill>
                <a:latin typeface="+mj-lt"/>
              </a:rPr>
              <a:t> het </a:t>
            </a:r>
            <a:r>
              <a:rPr lang="en-US" b="1" dirty="0" err="1" smtClean="0">
                <a:solidFill>
                  <a:schemeClr val="accent5">
                    <a:lumMod val="75000"/>
                  </a:schemeClr>
                </a:solidFill>
                <a:latin typeface="+mj-lt"/>
              </a:rPr>
              <a:t>onderlinge</a:t>
            </a:r>
            <a:r>
              <a:rPr lang="en-US" b="1" dirty="0" smtClean="0">
                <a:solidFill>
                  <a:schemeClr val="accent5">
                    <a:lumMod val="75000"/>
                  </a:schemeClr>
                </a:solidFill>
                <a:latin typeface="+mj-lt"/>
              </a:rPr>
              <a:t> web </a:t>
            </a:r>
            <a:r>
              <a:rPr lang="en-US" b="1" dirty="0" err="1" smtClean="0">
                <a:solidFill>
                  <a:schemeClr val="accent5">
                    <a:lumMod val="75000"/>
                  </a:schemeClr>
                </a:solidFill>
                <a:latin typeface="+mj-lt"/>
              </a:rPr>
              <a:t>eruit</a:t>
            </a:r>
            <a:endParaRPr lang="en-US" b="1" dirty="0" smtClean="0">
              <a:solidFill>
                <a:schemeClr val="accent5">
                  <a:lumMod val="75000"/>
                </a:schemeClr>
              </a:solidFill>
              <a:latin typeface="+mj-lt"/>
            </a:endParaRPr>
          </a:p>
          <a:p>
            <a:pPr>
              <a:lnSpc>
                <a:spcPct val="170000"/>
              </a:lnSpc>
              <a:spcBef>
                <a:spcPts val="0"/>
              </a:spcBef>
              <a:buFontTx/>
              <a:buChar char="-"/>
            </a:pPr>
            <a:r>
              <a:rPr lang="en-US" b="1" dirty="0" smtClean="0">
                <a:solidFill>
                  <a:schemeClr val="accent5">
                    <a:lumMod val="75000"/>
                  </a:schemeClr>
                </a:solidFill>
                <a:latin typeface="+mj-lt"/>
              </a:rPr>
              <a:t>En hoe </a:t>
            </a:r>
            <a:r>
              <a:rPr lang="en-US" b="1" dirty="0" err="1" smtClean="0">
                <a:solidFill>
                  <a:schemeClr val="accent5">
                    <a:lumMod val="75000"/>
                  </a:schemeClr>
                </a:solidFill>
                <a:latin typeface="+mj-lt"/>
              </a:rPr>
              <a:t>werken</a:t>
            </a:r>
            <a:r>
              <a:rPr lang="en-US" b="1" dirty="0" smtClean="0">
                <a:solidFill>
                  <a:schemeClr val="accent5">
                    <a:lumMod val="75000"/>
                  </a:schemeClr>
                </a:solidFill>
                <a:latin typeface="+mj-lt"/>
              </a:rPr>
              <a:t> we het </a:t>
            </a:r>
            <a:r>
              <a:rPr lang="en-US" b="1" dirty="0" err="1" smtClean="0">
                <a:solidFill>
                  <a:schemeClr val="accent5">
                    <a:lumMod val="75000"/>
                  </a:schemeClr>
                </a:solidFill>
                <a:latin typeface="+mj-lt"/>
              </a:rPr>
              <a:t>beste</a:t>
            </a:r>
            <a:r>
              <a:rPr lang="en-US" b="1" dirty="0" smtClean="0">
                <a:solidFill>
                  <a:schemeClr val="accent5">
                    <a:lumMod val="75000"/>
                  </a:schemeClr>
                </a:solidFill>
                <a:latin typeface="+mj-lt"/>
              </a:rPr>
              <a:t> </a:t>
            </a:r>
            <a:r>
              <a:rPr lang="en-US" b="1" dirty="0" err="1" smtClean="0">
                <a:solidFill>
                  <a:schemeClr val="accent5">
                    <a:lumMod val="75000"/>
                  </a:schemeClr>
                </a:solidFill>
                <a:latin typeface="+mj-lt"/>
              </a:rPr>
              <a:t>samen</a:t>
            </a:r>
            <a:endParaRPr lang="en-US" b="1" dirty="0" smtClean="0">
              <a:solidFill>
                <a:schemeClr val="accent5">
                  <a:lumMod val="75000"/>
                </a:schemeClr>
              </a:solidFill>
              <a:latin typeface="+mj-lt"/>
            </a:endParaRPr>
          </a:p>
          <a:p>
            <a:pPr marL="0" indent="0">
              <a:lnSpc>
                <a:spcPct val="170000"/>
              </a:lnSpc>
              <a:spcBef>
                <a:spcPts val="0"/>
              </a:spcBef>
              <a:buNone/>
            </a:pPr>
            <a:endParaRPr lang="en-US" b="1" dirty="0" smtClean="0">
              <a:solidFill>
                <a:schemeClr val="accent5">
                  <a:lumMod val="75000"/>
                </a:schemeClr>
              </a:solidFill>
              <a:latin typeface="+mj-lt"/>
            </a:endParaRPr>
          </a:p>
          <a:p>
            <a:pPr marL="0" indent="0">
              <a:lnSpc>
                <a:spcPct val="170000"/>
              </a:lnSpc>
              <a:spcBef>
                <a:spcPts val="0"/>
              </a:spcBef>
              <a:buFont typeface="Arial" panose="020B0604020202020204" pitchFamily="34" charset="0"/>
              <a:buNone/>
            </a:pPr>
            <a:endParaRPr lang="en-US" dirty="0" smtClean="0">
              <a:latin typeface="+mj-lt"/>
            </a:endParaRPr>
          </a:p>
          <a:p>
            <a:pPr marL="0" indent="0">
              <a:lnSpc>
                <a:spcPct val="170000"/>
              </a:lnSpc>
              <a:spcBef>
                <a:spcPts val="0"/>
              </a:spcBef>
              <a:buFont typeface="Arial" panose="020B0604020202020204" pitchFamily="34" charset="0"/>
              <a:buNone/>
            </a:pPr>
            <a:endParaRPr lang="en-US" dirty="0">
              <a:latin typeface="+mj-lt"/>
            </a:endParaRPr>
          </a:p>
        </p:txBody>
      </p:sp>
    </p:spTree>
    <p:extLst>
      <p:ext uri="{BB962C8B-B14F-4D97-AF65-F5344CB8AC3E}">
        <p14:creationId xmlns:p14="http://schemas.microsoft.com/office/powerpoint/2010/main" val="1332548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D92A93-806B-8249-971C-DED972E8EF58}"/>
              </a:ext>
            </a:extLst>
          </p:cNvPr>
          <p:cNvSpPr txBox="1">
            <a:spLocks/>
          </p:cNvSpPr>
          <p:nvPr/>
        </p:nvSpPr>
        <p:spPr>
          <a:xfrm>
            <a:off x="804334" y="1566769"/>
            <a:ext cx="7711016" cy="8609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smtClean="0">
                <a:solidFill>
                  <a:schemeClr val="bg1"/>
                </a:solidFill>
                <a:latin typeface="+mn-lt"/>
              </a:rPr>
              <a:t>Voorstellen</a:t>
            </a:r>
            <a:r>
              <a:rPr lang="en-US" dirty="0" smtClean="0">
                <a:solidFill>
                  <a:schemeClr val="bg1"/>
                </a:solidFill>
                <a:latin typeface="+mn-lt"/>
              </a:rPr>
              <a:t> </a:t>
            </a:r>
            <a:r>
              <a:rPr lang="en-US" dirty="0" err="1" smtClean="0">
                <a:solidFill>
                  <a:schemeClr val="bg1"/>
                </a:solidFill>
                <a:latin typeface="+mn-lt"/>
              </a:rPr>
              <a:t>Schakelteam</a:t>
            </a:r>
            <a:r>
              <a:rPr lang="en-US" dirty="0" smtClean="0">
                <a:solidFill>
                  <a:schemeClr val="bg1"/>
                </a:solidFill>
                <a:latin typeface="+mn-lt"/>
              </a:rPr>
              <a:t> Almere</a:t>
            </a:r>
            <a:endParaRPr lang="en-US" dirty="0">
              <a:solidFill>
                <a:schemeClr val="bg1"/>
              </a:solidFill>
              <a:latin typeface="+mn-lt"/>
            </a:endParaRPr>
          </a:p>
        </p:txBody>
      </p:sp>
      <p:sp>
        <p:nvSpPr>
          <p:cNvPr id="3" name="Content Placeholder 2">
            <a:extLst>
              <a:ext uri="{FF2B5EF4-FFF2-40B4-BE49-F238E27FC236}">
                <a16:creationId xmlns:a16="http://schemas.microsoft.com/office/drawing/2014/main" xmlns="" id="{E1DFE0E7-01C2-9F44-9648-59467E40FF44}"/>
              </a:ext>
            </a:extLst>
          </p:cNvPr>
          <p:cNvSpPr txBox="1">
            <a:spLocks/>
          </p:cNvSpPr>
          <p:nvPr/>
        </p:nvSpPr>
        <p:spPr>
          <a:xfrm>
            <a:off x="812801" y="2444657"/>
            <a:ext cx="7711016" cy="33104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spcBef>
                <a:spcPts val="0"/>
              </a:spcBef>
              <a:buFont typeface="Arial" panose="020B0604020202020204" pitchFamily="34" charset="0"/>
              <a:buNone/>
            </a:pPr>
            <a:endParaRPr lang="en-US" dirty="0">
              <a:solidFill>
                <a:schemeClr val="bg1"/>
              </a:solidFill>
              <a:latin typeface="+mj-lt"/>
            </a:endParaRPr>
          </a:p>
        </p:txBody>
      </p:sp>
    </p:spTree>
    <p:extLst>
      <p:ext uri="{BB962C8B-B14F-4D97-AF65-F5344CB8AC3E}">
        <p14:creationId xmlns:p14="http://schemas.microsoft.com/office/powerpoint/2010/main" val="820962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497CCC-6CA1-1F4D-9130-82D6B5F3EC16}"/>
              </a:ext>
            </a:extLst>
          </p:cNvPr>
          <p:cNvSpPr txBox="1">
            <a:spLocks/>
          </p:cNvSpPr>
          <p:nvPr/>
        </p:nvSpPr>
        <p:spPr>
          <a:xfrm>
            <a:off x="804334" y="1924578"/>
            <a:ext cx="7711016" cy="38798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en-US" sz="5400" dirty="0">
              <a:solidFill>
                <a:schemeClr val="bg1"/>
              </a:solidFill>
              <a:latin typeface="+mn-lt"/>
            </a:endParaRPr>
          </a:p>
          <a:p>
            <a:endParaRPr lang="en-US" dirty="0">
              <a:solidFill>
                <a:schemeClr val="bg1"/>
              </a:solidFill>
              <a:latin typeface="+mn-lt"/>
            </a:endParaRPr>
          </a:p>
        </p:txBody>
      </p:sp>
      <p:sp>
        <p:nvSpPr>
          <p:cNvPr id="3" name="Title 1">
            <a:extLst>
              <a:ext uri="{FF2B5EF4-FFF2-40B4-BE49-F238E27FC236}">
                <a16:creationId xmlns:a16="http://schemas.microsoft.com/office/drawing/2014/main" xmlns="" id="{39E6B602-BEF0-DF4D-8207-8E7DD5178592}"/>
              </a:ext>
            </a:extLst>
          </p:cNvPr>
          <p:cNvSpPr txBox="1">
            <a:spLocks/>
          </p:cNvSpPr>
          <p:nvPr/>
        </p:nvSpPr>
        <p:spPr>
          <a:xfrm>
            <a:off x="533993" y="1048863"/>
            <a:ext cx="7981357" cy="875715"/>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smtClean="0">
                <a:solidFill>
                  <a:schemeClr val="accent2">
                    <a:lumMod val="75000"/>
                  </a:schemeClr>
                </a:solidFill>
              </a:rPr>
              <a:t>Presentatie</a:t>
            </a:r>
            <a:r>
              <a:rPr lang="en-US" b="1" dirty="0" smtClean="0">
                <a:solidFill>
                  <a:schemeClr val="accent2">
                    <a:lumMod val="75000"/>
                  </a:schemeClr>
                </a:solidFill>
              </a:rPr>
              <a:t> </a:t>
            </a:r>
            <a:r>
              <a:rPr lang="en-US" b="1" dirty="0" err="1" smtClean="0">
                <a:solidFill>
                  <a:schemeClr val="accent2">
                    <a:lumMod val="75000"/>
                  </a:schemeClr>
                </a:solidFill>
              </a:rPr>
              <a:t>Fysiotherapie</a:t>
            </a:r>
            <a:r>
              <a:rPr lang="en-US" b="1" dirty="0" smtClean="0">
                <a:solidFill>
                  <a:schemeClr val="accent2">
                    <a:lumMod val="75000"/>
                  </a:schemeClr>
                </a:solidFill>
              </a:rPr>
              <a:t> Haven</a:t>
            </a:r>
            <a:endParaRPr lang="en-US" b="1" dirty="0">
              <a:solidFill>
                <a:schemeClr val="accent2">
                  <a:lumMod val="75000"/>
                </a:schemeClr>
              </a:solidFill>
            </a:endParaRPr>
          </a:p>
        </p:txBody>
      </p:sp>
    </p:spTree>
    <p:extLst>
      <p:ext uri="{BB962C8B-B14F-4D97-AF65-F5344CB8AC3E}">
        <p14:creationId xmlns:p14="http://schemas.microsoft.com/office/powerpoint/2010/main" val="3043528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groepsfoto door ramen">
            <a:extLst>
              <a:ext uri="{FF2B5EF4-FFF2-40B4-BE49-F238E27FC236}">
                <a16:creationId xmlns:a16="http://schemas.microsoft.com/office/drawing/2014/main" xmlns="" id="{88F5779B-1B2F-4FAC-B011-1EF080C75C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0771" y="2133600"/>
            <a:ext cx="3886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3" descr="logo almere haven plaatje.PNG"/>
          <p:cNvPicPr>
            <a:picLocks noChangeAspect="1"/>
          </p:cNvPicPr>
          <p:nvPr/>
        </p:nvPicPr>
        <p:blipFill>
          <a:blip r:embed="rId3"/>
          <a:stretch>
            <a:fillRect/>
          </a:stretch>
        </p:blipFill>
        <p:spPr>
          <a:xfrm>
            <a:off x="160638" y="2556305"/>
            <a:ext cx="4273514" cy="1465709"/>
          </a:xfrm>
          <a:prstGeom prst="rect">
            <a:avLst/>
          </a:prstGeom>
        </p:spPr>
      </p:pic>
    </p:spTree>
    <p:extLst>
      <p:ext uri="{BB962C8B-B14F-4D97-AF65-F5344CB8AC3E}">
        <p14:creationId xmlns:p14="http://schemas.microsoft.com/office/powerpoint/2010/main" val="1426562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xmlns="" id="{029C7CBF-AFC3-4EDD-BCBC-EBED18C11DB4}"/>
              </a:ext>
            </a:extLst>
          </p:cNvPr>
          <p:cNvPicPr>
            <a:picLocks noChangeAspect="1"/>
          </p:cNvPicPr>
          <p:nvPr/>
        </p:nvPicPr>
        <p:blipFill>
          <a:blip r:embed="rId2"/>
          <a:stretch>
            <a:fillRect/>
          </a:stretch>
        </p:blipFill>
        <p:spPr>
          <a:xfrm>
            <a:off x="2771126" y="857250"/>
            <a:ext cx="6181344" cy="5143500"/>
          </a:xfrm>
          <a:prstGeom prst="rect">
            <a:avLst/>
          </a:prstGeom>
        </p:spPr>
      </p:pic>
      <p:sp>
        <p:nvSpPr>
          <p:cNvPr id="4" name="Titel 1"/>
          <p:cNvSpPr txBox="1">
            <a:spLocks/>
          </p:cNvSpPr>
          <p:nvPr/>
        </p:nvSpPr>
        <p:spPr>
          <a:xfrm>
            <a:off x="603504" y="2030490"/>
            <a:ext cx="3364992" cy="856123"/>
          </a:xfrm>
          <a:prstGeom prst="rect">
            <a:avLst/>
          </a:prstGeom>
          <a:ln>
            <a:solidFill>
              <a:schemeClr val="tx1"/>
            </a:solidFill>
          </a:ln>
        </p:spPr>
        <p:txBody>
          <a:bodyPr/>
          <a:lstStyle/>
          <a:p>
            <a:pPr algn="ctr">
              <a:lnSpc>
                <a:spcPct val="90000"/>
              </a:lnSpc>
              <a:spcBef>
                <a:spcPct val="0"/>
              </a:spcBef>
              <a:defRPr/>
            </a:pPr>
            <a:endParaRPr lang="nl-NL" sz="2100" cap="all" spc="150" dirty="0">
              <a:solidFill>
                <a:srgbClr val="262626"/>
              </a:solidFill>
            </a:endParaRPr>
          </a:p>
          <a:p>
            <a:pPr algn="ctr">
              <a:lnSpc>
                <a:spcPct val="90000"/>
              </a:lnSpc>
              <a:spcBef>
                <a:spcPct val="0"/>
              </a:spcBef>
              <a:defRPr/>
            </a:pPr>
            <a:r>
              <a:rPr lang="nl-NL" sz="1650" cap="all" spc="150" dirty="0">
                <a:solidFill>
                  <a:srgbClr val="262626"/>
                </a:solidFill>
              </a:rPr>
              <a:t>Even voorstellen</a:t>
            </a:r>
          </a:p>
        </p:txBody>
      </p:sp>
      <p:sp>
        <p:nvSpPr>
          <p:cNvPr id="5" name="Tijdelijke aanduiding voor inhoud 2"/>
          <p:cNvSpPr txBox="1">
            <a:spLocks/>
          </p:cNvSpPr>
          <p:nvPr/>
        </p:nvSpPr>
        <p:spPr>
          <a:xfrm>
            <a:off x="5052060" y="1460754"/>
            <a:ext cx="3611880" cy="3936492"/>
          </a:xfrm>
          <a:prstGeom prst="rect">
            <a:avLst/>
          </a:prstGeom>
        </p:spPr>
        <p:txBody>
          <a:bodyPr>
            <a:normAutofit/>
          </a:bodyPr>
          <a:lstStyle/>
          <a:p>
            <a:pPr marL="171450" indent="-171450">
              <a:spcBef>
                <a:spcPts val="750"/>
              </a:spcBef>
              <a:buClr>
                <a:srgbClr val="9BAFB5"/>
              </a:buClr>
              <a:defRPr/>
            </a:pPr>
            <a:endParaRPr lang="nl-NL" sz="2400" dirty="0">
              <a:solidFill>
                <a:srgbClr val="000000">
                  <a:lumMod val="85000"/>
                  <a:lumOff val="15000"/>
                </a:srgbClr>
              </a:solidFill>
            </a:endParaRPr>
          </a:p>
          <a:p>
            <a:pPr marL="171450" indent="-171450">
              <a:spcBef>
                <a:spcPts val="750"/>
              </a:spcBef>
              <a:buClr>
                <a:srgbClr val="9BAFB5"/>
              </a:buClr>
              <a:buFont typeface="Arial" panose="020B0604020202020204" pitchFamily="34" charset="0"/>
              <a:buChar char="•"/>
              <a:defRPr/>
            </a:pPr>
            <a:r>
              <a:rPr lang="nl-NL" sz="2400" dirty="0">
                <a:solidFill>
                  <a:srgbClr val="000000">
                    <a:lumMod val="85000"/>
                    <a:lumOff val="15000"/>
                  </a:srgbClr>
                </a:solidFill>
              </a:rPr>
              <a:t>Voorheen </a:t>
            </a:r>
            <a:r>
              <a:rPr lang="nl-NL" sz="2400" dirty="0" err="1">
                <a:solidFill>
                  <a:srgbClr val="000000">
                    <a:lumMod val="85000"/>
                    <a:lumOff val="15000"/>
                  </a:srgbClr>
                </a:solidFill>
              </a:rPr>
              <a:t>fysio</a:t>
            </a:r>
            <a:r>
              <a:rPr lang="nl-NL" sz="2400" dirty="0">
                <a:solidFill>
                  <a:srgbClr val="000000">
                    <a:lumMod val="85000"/>
                    <a:lumOff val="15000"/>
                  </a:srgbClr>
                </a:solidFill>
              </a:rPr>
              <a:t> de Haak</a:t>
            </a:r>
          </a:p>
          <a:p>
            <a:pPr marL="171450" indent="-171450">
              <a:spcBef>
                <a:spcPts val="750"/>
              </a:spcBef>
              <a:buClr>
                <a:srgbClr val="9BAFB5"/>
              </a:buClr>
              <a:buFont typeface="Arial" panose="020B0604020202020204" pitchFamily="34" charset="0"/>
              <a:buChar char="•"/>
              <a:defRPr/>
            </a:pPr>
            <a:r>
              <a:rPr lang="nl-NL" sz="2400" dirty="0">
                <a:solidFill>
                  <a:srgbClr val="000000">
                    <a:lumMod val="85000"/>
                    <a:lumOff val="15000"/>
                  </a:srgbClr>
                </a:solidFill>
              </a:rPr>
              <a:t>Op twee locaties</a:t>
            </a:r>
          </a:p>
          <a:p>
            <a:pPr marL="171450" indent="-171450">
              <a:spcBef>
                <a:spcPts val="750"/>
              </a:spcBef>
              <a:buClr>
                <a:srgbClr val="9BAFB5"/>
              </a:buClr>
              <a:buFont typeface="Arial" panose="020B0604020202020204" pitchFamily="34" charset="0"/>
              <a:buChar char="•"/>
              <a:defRPr/>
            </a:pPr>
            <a:r>
              <a:rPr lang="nl-NL" sz="2400" dirty="0">
                <a:solidFill>
                  <a:srgbClr val="000000">
                    <a:lumMod val="85000"/>
                    <a:lumOff val="15000"/>
                  </a:srgbClr>
                </a:solidFill>
              </a:rPr>
              <a:t>DTF versus Verwijzing</a:t>
            </a:r>
          </a:p>
          <a:p>
            <a:pPr marL="171450" indent="-171450">
              <a:spcBef>
                <a:spcPts val="750"/>
              </a:spcBef>
              <a:buClr>
                <a:srgbClr val="9BAFB5"/>
              </a:buClr>
              <a:buFont typeface="Arial" panose="020B0604020202020204" pitchFamily="34" charset="0"/>
              <a:buChar char="•"/>
              <a:defRPr/>
            </a:pPr>
            <a:r>
              <a:rPr lang="nl-NL" sz="2400" dirty="0">
                <a:solidFill>
                  <a:srgbClr val="000000">
                    <a:lumMod val="85000"/>
                    <a:lumOff val="15000"/>
                  </a:srgbClr>
                </a:solidFill>
              </a:rPr>
              <a:t>Pluspraktijk</a:t>
            </a:r>
          </a:p>
          <a:p>
            <a:pPr marL="171450" indent="-171450">
              <a:spcBef>
                <a:spcPts val="750"/>
              </a:spcBef>
              <a:buClr>
                <a:srgbClr val="9BAFB5"/>
              </a:buClr>
              <a:buFont typeface="Arial" panose="020B0604020202020204" pitchFamily="34" charset="0"/>
              <a:buChar char="•"/>
              <a:defRPr/>
            </a:pPr>
            <a:r>
              <a:rPr lang="nl-NL" sz="2400" dirty="0">
                <a:solidFill>
                  <a:srgbClr val="000000">
                    <a:lumMod val="85000"/>
                    <a:lumOff val="15000"/>
                  </a:srgbClr>
                </a:solidFill>
              </a:rPr>
              <a:t>Team: 10 medewerkers en 1 secretaresse</a:t>
            </a:r>
          </a:p>
        </p:txBody>
      </p:sp>
      <p:pic>
        <p:nvPicPr>
          <p:cNvPr id="26628" name="Picture 4" descr="https://fysioalmerehaven.nl/wp-content/uploads/2019/11/wereldbol-haven.jpeg"/>
          <p:cNvPicPr>
            <a:picLocks noChangeAspect="1" noChangeArrowheads="1"/>
          </p:cNvPicPr>
          <p:nvPr/>
        </p:nvPicPr>
        <p:blipFill>
          <a:blip r:embed="rId3"/>
          <a:srcRect/>
          <a:stretch>
            <a:fillRect/>
          </a:stretch>
        </p:blipFill>
        <p:spPr bwMode="auto">
          <a:xfrm>
            <a:off x="1261723" y="2946109"/>
            <a:ext cx="2115535" cy="2820713"/>
          </a:xfrm>
          <a:prstGeom prst="rect">
            <a:avLst/>
          </a:prstGeom>
          <a:noFill/>
        </p:spPr>
      </p:pic>
    </p:spTree>
    <p:extLst>
      <p:ext uri="{BB962C8B-B14F-4D97-AF65-F5344CB8AC3E}">
        <p14:creationId xmlns:p14="http://schemas.microsoft.com/office/powerpoint/2010/main" val="3213841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Visie</a:t>
            </a:r>
          </a:p>
        </p:txBody>
      </p:sp>
      <p:sp>
        <p:nvSpPr>
          <p:cNvPr id="3" name="Tijdelijke aanduiding voor inhoud 2"/>
          <p:cNvSpPr>
            <a:spLocks noGrp="1"/>
          </p:cNvSpPr>
          <p:nvPr>
            <p:ph idx="1"/>
          </p:nvPr>
        </p:nvSpPr>
        <p:spPr/>
        <p:txBody>
          <a:bodyPr>
            <a:normAutofit/>
          </a:bodyPr>
          <a:lstStyle/>
          <a:p>
            <a:r>
              <a:rPr lang="nl-NL" dirty="0"/>
              <a:t>Fysiotherapie zien wij als een vorm van hulpverlening waarbij bewegen en “bewogen worden” centraal staat. </a:t>
            </a:r>
          </a:p>
          <a:p>
            <a:r>
              <a:rPr lang="nl-NL" dirty="0"/>
              <a:t>Ieder mens is in principe in staat te herstellen van pijn of een beperking of kan zich aanpassen aan een veranderde situatie. </a:t>
            </a:r>
          </a:p>
          <a:p>
            <a:r>
              <a:rPr lang="nl-NL" dirty="0"/>
              <a:t>Wat zijn eventuele belemmeringen waardoor dit niet of onvoldoende plaatsvindt?</a:t>
            </a:r>
          </a:p>
          <a:p>
            <a:r>
              <a:rPr lang="nl-NL" dirty="0"/>
              <a:t>De patiënt heeft een belangrijke actieve rol op weg naar herstel of aanpassing. </a:t>
            </a:r>
          </a:p>
          <a:p>
            <a:r>
              <a:rPr lang="nl-NL" dirty="0"/>
              <a:t>Voorwaarde is dat de patiënt zich begrepen en gehoord voelt en dat er sprake is van wederzijds vertrouwen en respect.</a:t>
            </a:r>
          </a:p>
          <a:p>
            <a:endParaRPr lang="nl-NL" dirty="0"/>
          </a:p>
        </p:txBody>
      </p:sp>
      <p:sp>
        <p:nvSpPr>
          <p:cNvPr id="4" name="Tijdelijke aanduiding voor tekst 3"/>
          <p:cNvSpPr>
            <a:spLocks noGrp="1"/>
          </p:cNvSpPr>
          <p:nvPr>
            <p:ph type="body" sz="half" idx="2"/>
          </p:nvPr>
        </p:nvSpPr>
        <p:spPr/>
        <p:txBody>
          <a:bodyPr/>
          <a:lstStyle/>
          <a:p>
            <a:endParaRPr lang="nl-NL"/>
          </a:p>
        </p:txBody>
      </p:sp>
      <p:pic>
        <p:nvPicPr>
          <p:cNvPr id="1026" name="Picture 2" descr="https://fysioalmerehaven.nl/wp-content/uploads/2019/10/Missie-visie-fysiotherapie-almere-haven.jpg"/>
          <p:cNvPicPr>
            <a:picLocks noChangeAspect="1" noChangeArrowheads="1"/>
          </p:cNvPicPr>
          <p:nvPr/>
        </p:nvPicPr>
        <p:blipFill>
          <a:blip r:embed="rId2"/>
          <a:srcRect/>
          <a:stretch>
            <a:fillRect/>
          </a:stretch>
        </p:blipFill>
        <p:spPr bwMode="auto">
          <a:xfrm>
            <a:off x="598982" y="3444914"/>
            <a:ext cx="3379894" cy="2252700"/>
          </a:xfrm>
          <a:prstGeom prst="rect">
            <a:avLst/>
          </a:prstGeom>
          <a:noFill/>
        </p:spPr>
      </p:pic>
    </p:spTree>
    <p:extLst>
      <p:ext uri="{BB962C8B-B14F-4D97-AF65-F5344CB8AC3E}">
        <p14:creationId xmlns:p14="http://schemas.microsoft.com/office/powerpoint/2010/main" val="22558590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kket">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249</TotalTime>
  <Words>558</Words>
  <Application>Microsoft Office PowerPoint</Application>
  <PresentationFormat>Diavoorstelling (4:3)</PresentationFormat>
  <Paragraphs>129</Paragraphs>
  <Slides>20</Slides>
  <Notes>3</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20</vt:i4>
      </vt:variant>
    </vt:vector>
  </HeadingPairs>
  <TitlesOfParts>
    <vt:vector size="28" baseType="lpstr">
      <vt:lpstr>Arial</vt:lpstr>
      <vt:lpstr>Calibri</vt:lpstr>
      <vt:lpstr>Calibri Light</vt:lpstr>
      <vt:lpstr>Gill Sans MT</vt:lpstr>
      <vt:lpstr>휴먼매직체</vt:lpstr>
      <vt:lpstr>Wingdings</vt:lpstr>
      <vt:lpstr>Custom Design</vt:lpstr>
      <vt:lpstr>Pakket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Visie</vt:lpstr>
      <vt:lpstr>Vandaar ons motto: Fysiotherapie Almere Haven “beweegt mensen”</vt:lpstr>
      <vt:lpstr>Wij staan voor</vt:lpstr>
      <vt:lpstr>PowerPoint-presentatie</vt:lpstr>
      <vt:lpstr>Specialisaties en netwerken Fysiotherapie Almere Haven</vt:lpstr>
      <vt:lpstr>Cursussen</vt:lpstr>
      <vt:lpstr>Samen trainen</vt:lpstr>
      <vt:lpstr>PowerPoint-presentatie</vt:lpstr>
      <vt:lpstr>Samenwerken</vt:lpstr>
      <vt:lpstr>PowerPoint-presentatie</vt:lpstr>
      <vt:lpstr>PowerPoint-presentatie</vt:lpstr>
      <vt:lpstr>PowerPoint-presentatie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van presentatie</dc:title>
  <dc:creator>M vd H</dc:creator>
  <cp:lastModifiedBy>Annelies Wouters</cp:lastModifiedBy>
  <cp:revision>27</cp:revision>
  <dcterms:created xsi:type="dcterms:W3CDTF">2018-01-05T08:54:47Z</dcterms:created>
  <dcterms:modified xsi:type="dcterms:W3CDTF">2020-01-27T16:27:59Z</dcterms:modified>
</cp:coreProperties>
</file>